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00" r:id="rId1"/>
    <p:sldMasterId id="2147484311" r:id="rId2"/>
    <p:sldMasterId id="2147484326" r:id="rId3"/>
  </p:sldMasterIdLst>
  <p:notesMasterIdLst>
    <p:notesMasterId r:id="rId14"/>
  </p:notesMasterIdLst>
  <p:handoutMasterIdLst>
    <p:handoutMasterId r:id="rId15"/>
  </p:handoutMasterIdLst>
  <p:sldIdLst>
    <p:sldId id="257" r:id="rId4"/>
    <p:sldId id="399" r:id="rId5"/>
    <p:sldId id="439" r:id="rId6"/>
    <p:sldId id="440" r:id="rId7"/>
    <p:sldId id="442" r:id="rId8"/>
    <p:sldId id="436" r:id="rId9"/>
    <p:sldId id="444" r:id="rId10"/>
    <p:sldId id="443" r:id="rId11"/>
    <p:sldId id="445" r:id="rId12"/>
    <p:sldId id="446"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C8B5"/>
    <a:srgbClr val="C00000"/>
    <a:srgbClr val="9BBB59"/>
    <a:srgbClr val="9AC87A"/>
    <a:srgbClr val="A9D18E"/>
    <a:srgbClr val="E53E63"/>
    <a:srgbClr val="E50E63"/>
    <a:srgbClr val="7F7F7F"/>
    <a:srgbClr val="F66EA5"/>
    <a:srgbClr val="2195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97348-E839-49C7-8255-49CA4E6A6D80}" v="25" dt="2025-09-19T21:06:18.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5" autoAdjust="0"/>
    <p:restoredTop sz="84223" autoAdjust="0"/>
  </p:normalViewPr>
  <p:slideViewPr>
    <p:cSldViewPr snapToGrid="0" snapToObjects="1">
      <p:cViewPr varScale="1">
        <p:scale>
          <a:sx n="60" d="100"/>
          <a:sy n="60" d="100"/>
        </p:scale>
        <p:origin x="1277" y="25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1" d="100"/>
          <a:sy n="121" d="100"/>
        </p:scale>
        <p:origin x="496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ón Paz Vega" userId="b522480e3ae43509" providerId="LiveId" clId="{6F87EC3D-68DE-45E9-921A-B976C9120793}"/>
    <pc:docChg chg="undo redo custSel addSld delSld modSld sldOrd">
      <pc:chgData name="Ramón Paz Vega" userId="b522480e3ae43509" providerId="LiveId" clId="{6F87EC3D-68DE-45E9-921A-B976C9120793}" dt="2025-09-19T21:10:08.207" v="4084" actId="1037"/>
      <pc:docMkLst>
        <pc:docMk/>
      </pc:docMkLst>
      <pc:sldChg chg="addSp modSp mod">
        <pc:chgData name="Ramón Paz Vega" userId="b522480e3ae43509" providerId="LiveId" clId="{6F87EC3D-68DE-45E9-921A-B976C9120793}" dt="2025-09-19T03:42:26.529" v="45" actId="1076"/>
        <pc:sldMkLst>
          <pc:docMk/>
          <pc:sldMk cId="90710415" sldId="257"/>
        </pc:sldMkLst>
        <pc:spChg chg="mod">
          <ac:chgData name="Ramón Paz Vega" userId="b522480e3ae43509" providerId="LiveId" clId="{6F87EC3D-68DE-45E9-921A-B976C9120793}" dt="2025-09-19T03:42:22.135" v="44" actId="1076"/>
          <ac:spMkLst>
            <pc:docMk/>
            <pc:sldMk cId="90710415" sldId="257"/>
            <ac:spMk id="12" creationId="{6B33481D-84CE-E175-4737-EE219EEA8649}"/>
          </ac:spMkLst>
        </pc:spChg>
        <pc:picChg chg="add mod">
          <ac:chgData name="Ramón Paz Vega" userId="b522480e3ae43509" providerId="LiveId" clId="{6F87EC3D-68DE-45E9-921A-B976C9120793}" dt="2025-09-19T03:42:26.529" v="45" actId="1076"/>
          <ac:picMkLst>
            <pc:docMk/>
            <pc:sldMk cId="90710415" sldId="257"/>
            <ac:picMk id="7" creationId="{9F91C4AF-F5E3-35D1-BDA2-50CC45217478}"/>
          </ac:picMkLst>
        </pc:picChg>
      </pc:sldChg>
      <pc:sldChg chg="addSp modSp mod ord modShow">
        <pc:chgData name="Ramón Paz Vega" userId="b522480e3ae43509" providerId="LiveId" clId="{6F87EC3D-68DE-45E9-921A-B976C9120793}" dt="2025-09-19T21:08:11.883" v="4049" actId="20577"/>
        <pc:sldMkLst>
          <pc:docMk/>
          <pc:sldMk cId="2475080718" sldId="399"/>
        </pc:sldMkLst>
        <pc:spChg chg="add mod">
          <ac:chgData name="Ramón Paz Vega" userId="b522480e3ae43509" providerId="LiveId" clId="{6F87EC3D-68DE-45E9-921A-B976C9120793}" dt="2025-09-19T03:47:22.667" v="79" actId="404"/>
          <ac:spMkLst>
            <pc:docMk/>
            <pc:sldMk cId="2475080718" sldId="399"/>
            <ac:spMk id="2" creationId="{5433AACE-88C1-FC2B-6174-4041A0CA8AD4}"/>
          </ac:spMkLst>
        </pc:spChg>
        <pc:spChg chg="add mod">
          <ac:chgData name="Ramón Paz Vega" userId="b522480e3ae43509" providerId="LiveId" clId="{6F87EC3D-68DE-45E9-921A-B976C9120793}" dt="2025-09-19T21:08:11.883" v="4049" actId="20577"/>
          <ac:spMkLst>
            <pc:docMk/>
            <pc:sldMk cId="2475080718" sldId="399"/>
            <ac:spMk id="3" creationId="{95CF4F11-AAF9-DEA1-B4A0-3FD5A005D9C2}"/>
          </ac:spMkLst>
        </pc:spChg>
        <pc:picChg chg="mod">
          <ac:chgData name="Ramón Paz Vega" userId="b522480e3ae43509" providerId="LiveId" clId="{6F87EC3D-68DE-45E9-921A-B976C9120793}" dt="2025-09-19T21:07:32.643" v="4030" actId="1076"/>
          <ac:picMkLst>
            <pc:docMk/>
            <pc:sldMk cId="2475080718" sldId="399"/>
            <ac:picMk id="14" creationId="{8C74872A-30E3-B14B-6CD3-7E2ADC55D91D}"/>
          </ac:picMkLst>
        </pc:picChg>
      </pc:sldChg>
      <pc:sldChg chg="addSp delSp modSp mod ord">
        <pc:chgData name="Ramón Paz Vega" userId="b522480e3ae43509" providerId="LiveId" clId="{6F87EC3D-68DE-45E9-921A-B976C9120793}" dt="2025-09-19T21:10:08.207" v="4084" actId="1037"/>
        <pc:sldMkLst>
          <pc:docMk/>
          <pc:sldMk cId="3187079189" sldId="436"/>
        </pc:sldMkLst>
        <pc:spChg chg="del">
          <ac:chgData name="Ramón Paz Vega" userId="b522480e3ae43509" providerId="LiveId" clId="{6F87EC3D-68DE-45E9-921A-B976C9120793}" dt="2025-09-19T19:42:04.511" v="2460" actId="478"/>
          <ac:spMkLst>
            <pc:docMk/>
            <pc:sldMk cId="3187079189" sldId="436"/>
            <ac:spMk id="2" creationId="{9850D17B-5EDD-EE2F-DA78-7D67D5A2DBF0}"/>
          </ac:spMkLst>
        </pc:spChg>
        <pc:spChg chg="add del mod">
          <ac:chgData name="Ramón Paz Vega" userId="b522480e3ae43509" providerId="LiveId" clId="{6F87EC3D-68DE-45E9-921A-B976C9120793}" dt="2025-09-19T19:42:10.094" v="2461" actId="478"/>
          <ac:spMkLst>
            <pc:docMk/>
            <pc:sldMk cId="3187079189" sldId="436"/>
            <ac:spMk id="4" creationId="{5A582438-B92C-08C7-6005-71BB3284C090}"/>
          </ac:spMkLst>
        </pc:spChg>
        <pc:graphicFrameChg chg="del">
          <ac:chgData name="Ramón Paz Vega" userId="b522480e3ae43509" providerId="LiveId" clId="{6F87EC3D-68DE-45E9-921A-B976C9120793}" dt="2025-09-19T03:39:34.267" v="0" actId="478"/>
          <ac:graphicFrameMkLst>
            <pc:docMk/>
            <pc:sldMk cId="3187079189" sldId="436"/>
            <ac:graphicFrameMk id="4" creationId="{88F5224A-5DCA-2610-32DB-FFFE1407A03C}"/>
          </ac:graphicFrameMkLst>
        </pc:graphicFrameChg>
        <pc:picChg chg="add mod">
          <ac:chgData name="Ramón Paz Vega" userId="b522480e3ae43509" providerId="LiveId" clId="{6F87EC3D-68DE-45E9-921A-B976C9120793}" dt="2025-09-19T19:46:02.253" v="2462" actId="931"/>
          <ac:picMkLst>
            <pc:docMk/>
            <pc:sldMk cId="3187079189" sldId="436"/>
            <ac:picMk id="7" creationId="{71888E42-455D-152E-6950-B9A49D810D41}"/>
          </ac:picMkLst>
        </pc:picChg>
        <pc:picChg chg="add mod">
          <ac:chgData name="Ramón Paz Vega" userId="b522480e3ae43509" providerId="LiveId" clId="{6F87EC3D-68DE-45E9-921A-B976C9120793}" dt="2025-09-19T19:46:02.253" v="2462" actId="931"/>
          <ac:picMkLst>
            <pc:docMk/>
            <pc:sldMk cId="3187079189" sldId="436"/>
            <ac:picMk id="9" creationId="{C0A90208-E102-1A91-D0FD-4F2BBD285C59}"/>
          </ac:picMkLst>
        </pc:picChg>
        <pc:picChg chg="add mod">
          <ac:chgData name="Ramón Paz Vega" userId="b522480e3ae43509" providerId="LiveId" clId="{6F87EC3D-68DE-45E9-921A-B976C9120793}" dt="2025-09-19T19:46:02.253" v="2462" actId="931"/>
          <ac:picMkLst>
            <pc:docMk/>
            <pc:sldMk cId="3187079189" sldId="436"/>
            <ac:picMk id="11" creationId="{FFE94628-3EA8-5722-90C0-C6D1A769342C}"/>
          </ac:picMkLst>
        </pc:picChg>
        <pc:picChg chg="add mod">
          <ac:chgData name="Ramón Paz Vega" userId="b522480e3ae43509" providerId="LiveId" clId="{6F87EC3D-68DE-45E9-921A-B976C9120793}" dt="2025-09-19T19:46:02.253" v="2462" actId="931"/>
          <ac:picMkLst>
            <pc:docMk/>
            <pc:sldMk cId="3187079189" sldId="436"/>
            <ac:picMk id="13" creationId="{68CD64AC-B1E1-90D0-816F-7F92388AC81D}"/>
          </ac:picMkLst>
        </pc:picChg>
        <pc:picChg chg="add mod">
          <ac:chgData name="Ramón Paz Vega" userId="b522480e3ae43509" providerId="LiveId" clId="{6F87EC3D-68DE-45E9-921A-B976C9120793}" dt="2025-09-19T19:46:02.253" v="2462" actId="931"/>
          <ac:picMkLst>
            <pc:docMk/>
            <pc:sldMk cId="3187079189" sldId="436"/>
            <ac:picMk id="15" creationId="{95888874-8601-F310-D2E8-E4BA575C86B9}"/>
          </ac:picMkLst>
        </pc:picChg>
        <pc:picChg chg="add mod modCrop">
          <ac:chgData name="Ramón Paz Vega" userId="b522480e3ae43509" providerId="LiveId" clId="{6F87EC3D-68DE-45E9-921A-B976C9120793}" dt="2025-09-19T21:10:08.207" v="4084" actId="1037"/>
          <ac:picMkLst>
            <pc:docMk/>
            <pc:sldMk cId="3187079189" sldId="436"/>
            <ac:picMk id="17" creationId="{CB8B77D5-4AEE-8196-51A7-47BFC9E432D1}"/>
          </ac:picMkLst>
        </pc:picChg>
        <pc:picChg chg="add mod modCrop">
          <ac:chgData name="Ramón Paz Vega" userId="b522480e3ae43509" providerId="LiveId" clId="{6F87EC3D-68DE-45E9-921A-B976C9120793}" dt="2025-09-19T21:10:08.207" v="4084" actId="1037"/>
          <ac:picMkLst>
            <pc:docMk/>
            <pc:sldMk cId="3187079189" sldId="436"/>
            <ac:picMk id="19" creationId="{8FDC029F-7928-B0FD-0ABF-0CD0A02B3498}"/>
          </ac:picMkLst>
        </pc:picChg>
        <pc:picChg chg="add mod modCrop">
          <ac:chgData name="Ramón Paz Vega" userId="b522480e3ae43509" providerId="LiveId" clId="{6F87EC3D-68DE-45E9-921A-B976C9120793}" dt="2025-09-19T21:10:08.207" v="4084" actId="1037"/>
          <ac:picMkLst>
            <pc:docMk/>
            <pc:sldMk cId="3187079189" sldId="436"/>
            <ac:picMk id="21" creationId="{C8C7A368-D410-3EF5-3050-D046F499E911}"/>
          </ac:picMkLst>
        </pc:picChg>
        <pc:picChg chg="add mod modCrop">
          <ac:chgData name="Ramón Paz Vega" userId="b522480e3ae43509" providerId="LiveId" clId="{6F87EC3D-68DE-45E9-921A-B976C9120793}" dt="2025-09-19T21:10:08.207" v="4084" actId="1037"/>
          <ac:picMkLst>
            <pc:docMk/>
            <pc:sldMk cId="3187079189" sldId="436"/>
            <ac:picMk id="23" creationId="{9FCB88CB-0DD7-E269-BC48-540A1872DD3E}"/>
          </ac:picMkLst>
        </pc:picChg>
        <pc:picChg chg="add mod modCrop">
          <ac:chgData name="Ramón Paz Vega" userId="b522480e3ae43509" providerId="LiveId" clId="{6F87EC3D-68DE-45E9-921A-B976C9120793}" dt="2025-09-19T21:10:08.207" v="4084" actId="1037"/>
          <ac:picMkLst>
            <pc:docMk/>
            <pc:sldMk cId="3187079189" sldId="436"/>
            <ac:picMk id="25" creationId="{7CBC7724-EE27-7AEF-1A83-748865AF0BB0}"/>
          </ac:picMkLst>
        </pc:picChg>
        <pc:picChg chg="add mod modCrop">
          <ac:chgData name="Ramón Paz Vega" userId="b522480e3ae43509" providerId="LiveId" clId="{6F87EC3D-68DE-45E9-921A-B976C9120793}" dt="2025-09-19T21:10:08.207" v="4084" actId="1037"/>
          <ac:picMkLst>
            <pc:docMk/>
            <pc:sldMk cId="3187079189" sldId="436"/>
            <ac:picMk id="27" creationId="{FE4AAF48-F4AA-7D26-79CE-520A842AF066}"/>
          </ac:picMkLst>
        </pc:picChg>
      </pc:sldChg>
      <pc:sldChg chg="addSp delSp modSp del mod">
        <pc:chgData name="Ramón Paz Vega" userId="b522480e3ae43509" providerId="LiveId" clId="{6F87EC3D-68DE-45E9-921A-B976C9120793}" dt="2025-09-19T21:06:35.193" v="4028" actId="47"/>
        <pc:sldMkLst>
          <pc:docMk/>
          <pc:sldMk cId="3045843905" sldId="438"/>
        </pc:sldMkLst>
        <pc:spChg chg="add mod">
          <ac:chgData name="Ramón Paz Vega" userId="b522480e3ae43509" providerId="LiveId" clId="{6F87EC3D-68DE-45E9-921A-B976C9120793}" dt="2025-09-19T21:05:41.734" v="4023" actId="1076"/>
          <ac:spMkLst>
            <pc:docMk/>
            <pc:sldMk cId="3045843905" sldId="438"/>
            <ac:spMk id="4" creationId="{B95BFC00-1ED2-CBAE-E8C6-19DC4185D993}"/>
          </ac:spMkLst>
        </pc:spChg>
        <pc:spChg chg="del">
          <ac:chgData name="Ramón Paz Vega" userId="b522480e3ae43509" providerId="LiveId" clId="{6F87EC3D-68DE-45E9-921A-B976C9120793}" dt="2025-09-19T21:04:50.977" v="4004" actId="478"/>
          <ac:spMkLst>
            <pc:docMk/>
            <pc:sldMk cId="3045843905" sldId="438"/>
            <ac:spMk id="6" creationId="{626014FA-77B9-9CAA-9389-E358AD15B3B3}"/>
          </ac:spMkLst>
        </pc:spChg>
        <pc:graphicFrameChg chg="del">
          <ac:chgData name="Ramón Paz Vega" userId="b522480e3ae43509" providerId="LiveId" clId="{6F87EC3D-68DE-45E9-921A-B976C9120793}" dt="2025-09-19T03:39:43.546" v="1" actId="478"/>
          <ac:graphicFrameMkLst>
            <pc:docMk/>
            <pc:sldMk cId="3045843905" sldId="438"/>
            <ac:graphicFrameMk id="7" creationId="{DA1FAAC4-862B-4064-CB60-1F424D836B93}"/>
          </ac:graphicFrameMkLst>
        </pc:graphicFrameChg>
        <pc:picChg chg="add mod">
          <ac:chgData name="Ramón Paz Vega" userId="b522480e3ae43509" providerId="LiveId" clId="{6F87EC3D-68DE-45E9-921A-B976C9120793}" dt="2025-09-19T21:04:56.845" v="4005" actId="1076"/>
          <ac:picMkLst>
            <pc:docMk/>
            <pc:sldMk cId="3045843905" sldId="438"/>
            <ac:picMk id="3" creationId="{A81C8CCD-1139-704F-4384-B9E25B0B6DDF}"/>
          </ac:picMkLst>
        </pc:picChg>
      </pc:sldChg>
      <pc:sldChg chg="addSp delSp modSp add mod modShow">
        <pc:chgData name="Ramón Paz Vega" userId="b522480e3ae43509" providerId="LiveId" clId="{6F87EC3D-68DE-45E9-921A-B976C9120793}" dt="2025-09-19T04:09:05.149" v="652" actId="729"/>
        <pc:sldMkLst>
          <pc:docMk/>
          <pc:sldMk cId="672125805" sldId="439"/>
        </pc:sldMkLst>
        <pc:spChg chg="del">
          <ac:chgData name="Ramón Paz Vega" userId="b522480e3ae43509" providerId="LiveId" clId="{6F87EC3D-68DE-45E9-921A-B976C9120793}" dt="2025-09-19T04:06:17.806" v="635" actId="478"/>
          <ac:spMkLst>
            <pc:docMk/>
            <pc:sldMk cId="672125805" sldId="439"/>
            <ac:spMk id="2" creationId="{ECBE2EC0-3BD9-13B1-5F34-E09C72216274}"/>
          </ac:spMkLst>
        </pc:spChg>
        <pc:spChg chg="del">
          <ac:chgData name="Ramón Paz Vega" userId="b522480e3ae43509" providerId="LiveId" clId="{6F87EC3D-68DE-45E9-921A-B976C9120793}" dt="2025-09-19T04:06:28.165" v="636" actId="478"/>
          <ac:spMkLst>
            <pc:docMk/>
            <pc:sldMk cId="672125805" sldId="439"/>
            <ac:spMk id="3" creationId="{5424BA2E-C0FC-354D-3236-AF5C66940EB1}"/>
          </ac:spMkLst>
        </pc:spChg>
        <pc:spChg chg="add mod">
          <ac:chgData name="Ramón Paz Vega" userId="b522480e3ae43509" providerId="LiveId" clId="{6F87EC3D-68DE-45E9-921A-B976C9120793}" dt="2025-09-19T04:06:51.464" v="640" actId="115"/>
          <ac:spMkLst>
            <pc:docMk/>
            <pc:sldMk cId="672125805" sldId="439"/>
            <ac:spMk id="4" creationId="{269E4B48-6A26-9A1D-FC90-6363D3D5F204}"/>
          </ac:spMkLst>
        </pc:spChg>
        <pc:spChg chg="add mod">
          <ac:chgData name="Ramón Paz Vega" userId="b522480e3ae43509" providerId="LiveId" clId="{6F87EC3D-68DE-45E9-921A-B976C9120793}" dt="2025-09-19T04:09:00.155" v="651" actId="948"/>
          <ac:spMkLst>
            <pc:docMk/>
            <pc:sldMk cId="672125805" sldId="439"/>
            <ac:spMk id="6" creationId="{5E3E57A2-8630-6BDD-8B23-5789F7908373}"/>
          </ac:spMkLst>
        </pc:spChg>
      </pc:sldChg>
      <pc:sldChg chg="new del">
        <pc:chgData name="Ramón Paz Vega" userId="b522480e3ae43509" providerId="LiveId" clId="{6F87EC3D-68DE-45E9-921A-B976C9120793}" dt="2025-09-19T03:46:13.672" v="47" actId="47"/>
        <pc:sldMkLst>
          <pc:docMk/>
          <pc:sldMk cId="1132424411" sldId="439"/>
        </pc:sldMkLst>
      </pc:sldChg>
      <pc:sldChg chg="modSp add mod ord">
        <pc:chgData name="Ramón Paz Vega" userId="b522480e3ae43509" providerId="LiveId" clId="{6F87EC3D-68DE-45E9-921A-B976C9120793}" dt="2025-09-19T21:09:07.313" v="4050" actId="948"/>
        <pc:sldMkLst>
          <pc:docMk/>
          <pc:sldMk cId="606840116" sldId="440"/>
        </pc:sldMkLst>
        <pc:spChg chg="mod">
          <ac:chgData name="Ramón Paz Vega" userId="b522480e3ae43509" providerId="LiveId" clId="{6F87EC3D-68DE-45E9-921A-B976C9120793}" dt="2025-09-19T04:10:54.284" v="674" actId="20577"/>
          <ac:spMkLst>
            <pc:docMk/>
            <pc:sldMk cId="606840116" sldId="440"/>
            <ac:spMk id="2" creationId="{AD043A06-5BAC-D95B-BE89-A3F5E2F07BD8}"/>
          </ac:spMkLst>
        </pc:spChg>
        <pc:spChg chg="mod">
          <ac:chgData name="Ramón Paz Vega" userId="b522480e3ae43509" providerId="LiveId" clId="{6F87EC3D-68DE-45E9-921A-B976C9120793}" dt="2025-09-19T21:09:07.313" v="4050" actId="948"/>
          <ac:spMkLst>
            <pc:docMk/>
            <pc:sldMk cId="606840116" sldId="440"/>
            <ac:spMk id="3" creationId="{D67C035F-4346-79EE-389E-339CC71E6945}"/>
          </ac:spMkLst>
        </pc:spChg>
      </pc:sldChg>
      <pc:sldChg chg="new del">
        <pc:chgData name="Ramón Paz Vega" userId="b522480e3ae43509" providerId="LiveId" clId="{6F87EC3D-68DE-45E9-921A-B976C9120793}" dt="2025-09-19T04:09:51.498" v="656" actId="680"/>
        <pc:sldMkLst>
          <pc:docMk/>
          <pc:sldMk cId="4202157720" sldId="440"/>
        </pc:sldMkLst>
      </pc:sldChg>
      <pc:sldChg chg="add del">
        <pc:chgData name="Ramón Paz Vega" userId="b522480e3ae43509" providerId="LiveId" clId="{6F87EC3D-68DE-45E9-921A-B976C9120793}" dt="2025-09-19T04:42:11.518" v="1631" actId="47"/>
        <pc:sldMkLst>
          <pc:docMk/>
          <pc:sldMk cId="3849806437" sldId="441"/>
        </pc:sldMkLst>
      </pc:sldChg>
      <pc:sldChg chg="modSp add mod ord">
        <pc:chgData name="Ramón Paz Vega" userId="b522480e3ae43509" providerId="LiveId" clId="{6F87EC3D-68DE-45E9-921A-B976C9120793}" dt="2025-09-19T20:52:44.398" v="3798" actId="1076"/>
        <pc:sldMkLst>
          <pc:docMk/>
          <pc:sldMk cId="2316671311" sldId="442"/>
        </pc:sldMkLst>
        <pc:spChg chg="mod">
          <ac:chgData name="Ramón Paz Vega" userId="b522480e3ae43509" providerId="LiveId" clId="{6F87EC3D-68DE-45E9-921A-B976C9120793}" dt="2025-09-19T20:45:38.428" v="3781" actId="1076"/>
          <ac:spMkLst>
            <pc:docMk/>
            <pc:sldMk cId="2316671311" sldId="442"/>
            <ac:spMk id="2" creationId="{07F751AB-9D93-4E90-19F7-E2E72114538D}"/>
          </ac:spMkLst>
        </pc:spChg>
        <pc:spChg chg="mod">
          <ac:chgData name="Ramón Paz Vega" userId="b522480e3ae43509" providerId="LiveId" clId="{6F87EC3D-68DE-45E9-921A-B976C9120793}" dt="2025-09-19T20:52:44.398" v="3798" actId="1076"/>
          <ac:spMkLst>
            <pc:docMk/>
            <pc:sldMk cId="2316671311" sldId="442"/>
            <ac:spMk id="3" creationId="{5C6D285E-FF82-56DF-6733-E273CDB86E93}"/>
          </ac:spMkLst>
        </pc:spChg>
        <pc:spChg chg="mod">
          <ac:chgData name="Ramón Paz Vega" userId="b522480e3ae43509" providerId="LiveId" clId="{6F87EC3D-68DE-45E9-921A-B976C9120793}" dt="2025-09-19T04:53:26.031" v="2153" actId="790"/>
          <ac:spMkLst>
            <pc:docMk/>
            <pc:sldMk cId="2316671311" sldId="442"/>
            <ac:spMk id="5" creationId="{B298F520-62D6-F0C7-31B5-D34CFF12E285}"/>
          </ac:spMkLst>
        </pc:spChg>
        <pc:spChg chg="mod">
          <ac:chgData name="Ramón Paz Vega" userId="b522480e3ae43509" providerId="LiveId" clId="{6F87EC3D-68DE-45E9-921A-B976C9120793}" dt="2025-09-19T04:53:26.031" v="2153" actId="790"/>
          <ac:spMkLst>
            <pc:docMk/>
            <pc:sldMk cId="2316671311" sldId="442"/>
            <ac:spMk id="11" creationId="{B32F15B4-C6BD-A2A3-272C-CC74DCDDCF18}"/>
          </ac:spMkLst>
        </pc:spChg>
      </pc:sldChg>
      <pc:sldChg chg="modSp add mod">
        <pc:chgData name="Ramón Paz Vega" userId="b522480e3ae43509" providerId="LiveId" clId="{6F87EC3D-68DE-45E9-921A-B976C9120793}" dt="2025-09-19T20:54:54.046" v="3818" actId="1076"/>
        <pc:sldMkLst>
          <pc:docMk/>
          <pc:sldMk cId="661486850" sldId="443"/>
        </pc:sldMkLst>
        <pc:spChg chg="mod">
          <ac:chgData name="Ramón Paz Vega" userId="b522480e3ae43509" providerId="LiveId" clId="{6F87EC3D-68DE-45E9-921A-B976C9120793}" dt="2025-09-19T20:54:48.231" v="3817" actId="1035"/>
          <ac:spMkLst>
            <pc:docMk/>
            <pc:sldMk cId="661486850" sldId="443"/>
            <ac:spMk id="2" creationId="{FE65F8E7-9555-DFE9-071B-242548B8E785}"/>
          </ac:spMkLst>
        </pc:spChg>
        <pc:spChg chg="mod">
          <ac:chgData name="Ramón Paz Vega" userId="b522480e3ae43509" providerId="LiveId" clId="{6F87EC3D-68DE-45E9-921A-B976C9120793}" dt="2025-09-19T20:54:54.046" v="3818" actId="1076"/>
          <ac:spMkLst>
            <pc:docMk/>
            <pc:sldMk cId="661486850" sldId="443"/>
            <ac:spMk id="3" creationId="{320AAA59-9996-8371-934A-73552C2BA331}"/>
          </ac:spMkLst>
        </pc:spChg>
      </pc:sldChg>
      <pc:sldChg chg="addSp modSp add mod">
        <pc:chgData name="Ramón Paz Vega" userId="b522480e3ae43509" providerId="LiveId" clId="{6F87EC3D-68DE-45E9-921A-B976C9120793}" dt="2025-09-19T20:52:58.342" v="3802" actId="20577"/>
        <pc:sldMkLst>
          <pc:docMk/>
          <pc:sldMk cId="1181383428" sldId="444"/>
        </pc:sldMkLst>
        <pc:spChg chg="mod">
          <ac:chgData name="Ramón Paz Vega" userId="b522480e3ae43509" providerId="LiveId" clId="{6F87EC3D-68DE-45E9-921A-B976C9120793}" dt="2025-09-19T19:41:02.884" v="2455" actId="1076"/>
          <ac:spMkLst>
            <pc:docMk/>
            <pc:sldMk cId="1181383428" sldId="444"/>
            <ac:spMk id="2" creationId="{1510A1EB-3EBC-5FA9-0D34-D9814BFC65A5}"/>
          </ac:spMkLst>
        </pc:spChg>
        <pc:spChg chg="mod">
          <ac:chgData name="Ramón Paz Vega" userId="b522480e3ae43509" providerId="LiveId" clId="{6F87EC3D-68DE-45E9-921A-B976C9120793}" dt="2025-09-19T20:52:58.342" v="3802" actId="20577"/>
          <ac:spMkLst>
            <pc:docMk/>
            <pc:sldMk cId="1181383428" sldId="444"/>
            <ac:spMk id="3" creationId="{E56DDC89-04ED-9B9D-9B29-966A5E58573F}"/>
          </ac:spMkLst>
        </pc:spChg>
        <pc:picChg chg="add mod modCrop">
          <ac:chgData name="Ramón Paz Vega" userId="b522480e3ae43509" providerId="LiveId" clId="{6F87EC3D-68DE-45E9-921A-B976C9120793}" dt="2025-09-19T20:07:00.344" v="2528" actId="1076"/>
          <ac:picMkLst>
            <pc:docMk/>
            <pc:sldMk cId="1181383428" sldId="444"/>
            <ac:picMk id="6" creationId="{05AFCF73-0E8A-A7C5-9E13-525AAF3AB473}"/>
          </ac:picMkLst>
        </pc:picChg>
        <pc:picChg chg="add mod">
          <ac:chgData name="Ramón Paz Vega" userId="b522480e3ae43509" providerId="LiveId" clId="{6F87EC3D-68DE-45E9-921A-B976C9120793}" dt="2025-09-19T20:07:00.344" v="2528" actId="1076"/>
          <ac:picMkLst>
            <pc:docMk/>
            <pc:sldMk cId="1181383428" sldId="444"/>
            <ac:picMk id="8" creationId="{18664266-7405-105E-B652-37413EA570F4}"/>
          </ac:picMkLst>
        </pc:picChg>
        <pc:picChg chg="mod">
          <ac:chgData name="Ramón Paz Vega" userId="b522480e3ae43509" providerId="LiveId" clId="{6F87EC3D-68DE-45E9-921A-B976C9120793}" dt="2025-09-19T20:09:06.392" v="2542" actId="1035"/>
          <ac:picMkLst>
            <pc:docMk/>
            <pc:sldMk cId="1181383428" sldId="444"/>
            <ac:picMk id="14" creationId="{72B1B77E-1961-70BC-84EF-7FDEE617634B}"/>
          </ac:picMkLst>
        </pc:picChg>
      </pc:sldChg>
      <pc:sldChg chg="modSp add mod ord">
        <pc:chgData name="Ramón Paz Vega" userId="b522480e3ae43509" providerId="LiveId" clId="{6F87EC3D-68DE-45E9-921A-B976C9120793}" dt="2025-09-19T21:00:10.434" v="4001" actId="1076"/>
        <pc:sldMkLst>
          <pc:docMk/>
          <pc:sldMk cId="2088719066" sldId="445"/>
        </pc:sldMkLst>
        <pc:spChg chg="mod">
          <ac:chgData name="Ramón Paz Vega" userId="b522480e3ae43509" providerId="LiveId" clId="{6F87EC3D-68DE-45E9-921A-B976C9120793}" dt="2025-09-19T21:00:10.434" v="4001" actId="1076"/>
          <ac:spMkLst>
            <pc:docMk/>
            <pc:sldMk cId="2088719066" sldId="445"/>
            <ac:spMk id="2" creationId="{558BABF7-928D-26A3-AE22-4B6FD5CA8BD8}"/>
          </ac:spMkLst>
        </pc:spChg>
        <pc:spChg chg="mod">
          <ac:chgData name="Ramón Paz Vega" userId="b522480e3ae43509" providerId="LiveId" clId="{6F87EC3D-68DE-45E9-921A-B976C9120793}" dt="2025-09-19T21:00:06.717" v="4000" actId="1076"/>
          <ac:spMkLst>
            <pc:docMk/>
            <pc:sldMk cId="2088719066" sldId="445"/>
            <ac:spMk id="3" creationId="{E5AFB3EF-ACA4-5F1C-24C0-061F8F70EEB1}"/>
          </ac:spMkLst>
        </pc:spChg>
      </pc:sldChg>
      <pc:sldChg chg="addSp delSp modSp add mod">
        <pc:chgData name="Ramón Paz Vega" userId="b522480e3ae43509" providerId="LiveId" clId="{6F87EC3D-68DE-45E9-921A-B976C9120793}" dt="2025-09-19T21:06:18.099" v="4027"/>
        <pc:sldMkLst>
          <pc:docMk/>
          <pc:sldMk cId="3469374233" sldId="446"/>
        </pc:sldMkLst>
        <pc:spChg chg="del">
          <ac:chgData name="Ramón Paz Vega" userId="b522480e3ae43509" providerId="LiveId" clId="{6F87EC3D-68DE-45E9-921A-B976C9120793}" dt="2025-09-19T21:06:07.002" v="4025" actId="478"/>
          <ac:spMkLst>
            <pc:docMk/>
            <pc:sldMk cId="3469374233" sldId="446"/>
            <ac:spMk id="2" creationId="{7681E8B3-E063-68DD-D899-1FF0316528DE}"/>
          </ac:spMkLst>
        </pc:spChg>
        <pc:spChg chg="del">
          <ac:chgData name="Ramón Paz Vega" userId="b522480e3ae43509" providerId="LiveId" clId="{6F87EC3D-68DE-45E9-921A-B976C9120793}" dt="2025-09-19T21:06:09.372" v="4026" actId="478"/>
          <ac:spMkLst>
            <pc:docMk/>
            <pc:sldMk cId="3469374233" sldId="446"/>
            <ac:spMk id="3" creationId="{9545B891-A0CE-63FD-90CE-63B773550482}"/>
          </ac:spMkLst>
        </pc:spChg>
        <pc:spChg chg="add mod">
          <ac:chgData name="Ramón Paz Vega" userId="b522480e3ae43509" providerId="LiveId" clId="{6F87EC3D-68DE-45E9-921A-B976C9120793}" dt="2025-09-19T21:06:18.099" v="4027"/>
          <ac:spMkLst>
            <pc:docMk/>
            <pc:sldMk cId="3469374233" sldId="446"/>
            <ac:spMk id="6" creationId="{BCD63F9C-8B60-1DE7-F528-21EFF36C750B}"/>
          </ac:spMkLst>
        </pc:spChg>
        <pc:picChg chg="add mod">
          <ac:chgData name="Ramón Paz Vega" userId="b522480e3ae43509" providerId="LiveId" clId="{6F87EC3D-68DE-45E9-921A-B976C9120793}" dt="2025-09-19T21:06:18.099" v="4027"/>
          <ac:picMkLst>
            <pc:docMk/>
            <pc:sldMk cId="3469374233" sldId="446"/>
            <ac:picMk id="4" creationId="{0AA27B82-8BB8-F653-FBAC-148CAC49D25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577"/>
          </a:xfrm>
          <a:prstGeom prst="rect">
            <a:avLst/>
          </a:prstGeom>
        </p:spPr>
        <p:txBody>
          <a:bodyPr vert="horz" lIns="91770" tIns="45885" rIns="91770" bIns="45885"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577"/>
          </a:xfrm>
          <a:prstGeom prst="rect">
            <a:avLst/>
          </a:prstGeom>
        </p:spPr>
        <p:txBody>
          <a:bodyPr vert="horz" lIns="91770" tIns="45885" rIns="91770" bIns="45885" rtlCol="0"/>
          <a:lstStyle>
            <a:lvl1pPr algn="r">
              <a:defRPr sz="1200"/>
            </a:lvl1pPr>
          </a:lstStyle>
          <a:p>
            <a:fld id="{79819DC6-1833-458C-9048-C259720D1D8E}" type="datetimeFigureOut">
              <a:rPr lang="en-US" smtClean="0"/>
              <a:t>9/19/2025</a:t>
            </a:fld>
            <a:endParaRPr lang="en-US" dirty="0"/>
          </a:p>
        </p:txBody>
      </p:sp>
      <p:sp>
        <p:nvSpPr>
          <p:cNvPr id="4" name="Footer Placeholder 3"/>
          <p:cNvSpPr>
            <a:spLocks noGrp="1"/>
          </p:cNvSpPr>
          <p:nvPr>
            <p:ph type="ftr" sz="quarter" idx="2"/>
          </p:nvPr>
        </p:nvSpPr>
        <p:spPr>
          <a:xfrm>
            <a:off x="1" y="8829823"/>
            <a:ext cx="3038475" cy="466577"/>
          </a:xfrm>
          <a:prstGeom prst="rect">
            <a:avLst/>
          </a:prstGeom>
        </p:spPr>
        <p:txBody>
          <a:bodyPr vert="horz" lIns="91770" tIns="45885" rIns="91770" bIns="458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7"/>
          </a:xfrm>
          <a:prstGeom prst="rect">
            <a:avLst/>
          </a:prstGeom>
        </p:spPr>
        <p:txBody>
          <a:bodyPr vert="horz" lIns="91770" tIns="45885" rIns="91770" bIns="45885" rtlCol="0" anchor="b"/>
          <a:lstStyle>
            <a:lvl1pPr algn="r">
              <a:defRPr sz="1200"/>
            </a:lvl1pPr>
          </a:lstStyle>
          <a:p>
            <a:fld id="{1D503A4B-F2C2-4AA6-AACF-C4F01D6F8B8F}" type="slidenum">
              <a:rPr lang="en-US" smtClean="0"/>
              <a:t>‹Nº›</a:t>
            </a:fld>
            <a:endParaRPr lang="en-US" dirty="0"/>
          </a:p>
        </p:txBody>
      </p:sp>
    </p:spTree>
    <p:extLst>
      <p:ext uri="{BB962C8B-B14F-4D97-AF65-F5344CB8AC3E}">
        <p14:creationId xmlns:p14="http://schemas.microsoft.com/office/powerpoint/2010/main" val="345073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6" tIns="46582" rIns="93166"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3166" tIns="46582" rIns="93166" bIns="46582" rtlCol="0"/>
          <a:lstStyle>
            <a:lvl1pPr algn="r">
              <a:defRPr sz="1200"/>
            </a:lvl1pPr>
          </a:lstStyle>
          <a:p>
            <a:fld id="{D9B64AFC-8C2F-44B5-A7DA-0371371FAD73}" type="datetimeFigureOut">
              <a:rPr lang="en-US" smtClean="0"/>
              <a:t>9/19/2025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6" tIns="46582" rIns="93166"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2" rIns="93166"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66" tIns="46582" rIns="93166"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66" tIns="46582" rIns="93166" bIns="46582" rtlCol="0" anchor="b"/>
          <a:lstStyle>
            <a:lvl1pPr algn="r">
              <a:defRPr sz="1200"/>
            </a:lvl1pPr>
          </a:lstStyle>
          <a:p>
            <a:fld id="{9862496F-2480-4A27-A53D-CA0809C835CC}" type="slidenum">
              <a:rPr lang="en-US" smtClean="0"/>
              <a:t>‹Nº›</a:t>
            </a:fld>
            <a:endParaRPr lang="en-US" dirty="0"/>
          </a:p>
        </p:txBody>
      </p:sp>
    </p:spTree>
    <p:extLst>
      <p:ext uri="{BB962C8B-B14F-4D97-AF65-F5344CB8AC3E}">
        <p14:creationId xmlns:p14="http://schemas.microsoft.com/office/powerpoint/2010/main" val="1739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62496F-2480-4A27-A53D-CA0809C835CC}" type="slidenum">
              <a:rPr lang="en-US" smtClean="0"/>
              <a:t>1</a:t>
            </a:fld>
            <a:endParaRPr lang="en-US" dirty="0"/>
          </a:p>
        </p:txBody>
      </p:sp>
    </p:spTree>
    <p:extLst>
      <p:ext uri="{BB962C8B-B14F-4D97-AF65-F5344CB8AC3E}">
        <p14:creationId xmlns:p14="http://schemas.microsoft.com/office/powerpoint/2010/main" val="2196249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2D6E-0093-4C1A-005B-B7E8E5F71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6B424-2CD4-7650-B989-A2FD03257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D8056-0EE8-42FC-C154-D449E6543D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B16109-4D37-298E-1362-190F0294822F}"/>
              </a:ext>
            </a:extLst>
          </p:cNvPr>
          <p:cNvSpPr>
            <a:spLocks noGrp="1"/>
          </p:cNvSpPr>
          <p:nvPr>
            <p:ph type="sldNum" sz="quarter" idx="5"/>
          </p:nvPr>
        </p:nvSpPr>
        <p:spPr/>
        <p:txBody>
          <a:bodyPr/>
          <a:lstStyle/>
          <a:p>
            <a:fld id="{9862496F-2480-4A27-A53D-CA0809C835CC}" type="slidenum">
              <a:rPr lang="en-US" smtClean="0"/>
              <a:t>10</a:t>
            </a:fld>
            <a:endParaRPr lang="en-US" dirty="0"/>
          </a:p>
        </p:txBody>
      </p:sp>
    </p:spTree>
    <p:extLst>
      <p:ext uri="{BB962C8B-B14F-4D97-AF65-F5344CB8AC3E}">
        <p14:creationId xmlns:p14="http://schemas.microsoft.com/office/powerpoint/2010/main" val="327765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62496F-2480-4A27-A53D-CA0809C835CC}" type="slidenum">
              <a:rPr lang="en-US" smtClean="0"/>
              <a:t>2</a:t>
            </a:fld>
            <a:endParaRPr lang="en-US" dirty="0"/>
          </a:p>
        </p:txBody>
      </p:sp>
    </p:spTree>
    <p:extLst>
      <p:ext uri="{BB962C8B-B14F-4D97-AF65-F5344CB8AC3E}">
        <p14:creationId xmlns:p14="http://schemas.microsoft.com/office/powerpoint/2010/main" val="122818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4009F-CE17-E9D8-8BEA-455F3B102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0D65E-01EB-78C9-0544-01BEE685D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B78F1-D05B-836B-E9BB-5D243299ED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B274F6-A1AF-A685-ACA6-36640909DCAB}"/>
              </a:ext>
            </a:extLst>
          </p:cNvPr>
          <p:cNvSpPr>
            <a:spLocks noGrp="1"/>
          </p:cNvSpPr>
          <p:nvPr>
            <p:ph type="sldNum" sz="quarter" idx="5"/>
          </p:nvPr>
        </p:nvSpPr>
        <p:spPr/>
        <p:txBody>
          <a:bodyPr/>
          <a:lstStyle/>
          <a:p>
            <a:fld id="{9862496F-2480-4A27-A53D-CA0809C835CC}" type="slidenum">
              <a:rPr lang="en-US" smtClean="0"/>
              <a:t>3</a:t>
            </a:fld>
            <a:endParaRPr lang="en-US" dirty="0"/>
          </a:p>
        </p:txBody>
      </p:sp>
    </p:spTree>
    <p:extLst>
      <p:ext uri="{BB962C8B-B14F-4D97-AF65-F5344CB8AC3E}">
        <p14:creationId xmlns:p14="http://schemas.microsoft.com/office/powerpoint/2010/main" val="63696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E98C-E260-FE0F-141E-7E56EA3EF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12664-2CBA-FDC0-5D34-C1F9B7572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516E8-54D4-1995-26E7-D24080F88E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E029E1-282B-D21B-4B4D-E4B6EA701C8A}"/>
              </a:ext>
            </a:extLst>
          </p:cNvPr>
          <p:cNvSpPr>
            <a:spLocks noGrp="1"/>
          </p:cNvSpPr>
          <p:nvPr>
            <p:ph type="sldNum" sz="quarter" idx="5"/>
          </p:nvPr>
        </p:nvSpPr>
        <p:spPr/>
        <p:txBody>
          <a:bodyPr/>
          <a:lstStyle/>
          <a:p>
            <a:fld id="{9862496F-2480-4A27-A53D-CA0809C835CC}" type="slidenum">
              <a:rPr lang="en-US" smtClean="0"/>
              <a:t>4</a:t>
            </a:fld>
            <a:endParaRPr lang="en-US" dirty="0"/>
          </a:p>
        </p:txBody>
      </p:sp>
    </p:spTree>
    <p:extLst>
      <p:ext uri="{BB962C8B-B14F-4D97-AF65-F5344CB8AC3E}">
        <p14:creationId xmlns:p14="http://schemas.microsoft.com/office/powerpoint/2010/main" val="48270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BCBE5-7FE6-F68E-775D-AB63923EF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05917C-8A97-094A-ECE0-375C8DF7CE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6B86B-A909-3AD9-9B52-1071D0C5A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F3E760-9126-A8D0-47B7-114F4E02A634}"/>
              </a:ext>
            </a:extLst>
          </p:cNvPr>
          <p:cNvSpPr>
            <a:spLocks noGrp="1"/>
          </p:cNvSpPr>
          <p:nvPr>
            <p:ph type="sldNum" sz="quarter" idx="5"/>
          </p:nvPr>
        </p:nvSpPr>
        <p:spPr/>
        <p:txBody>
          <a:bodyPr/>
          <a:lstStyle/>
          <a:p>
            <a:fld id="{9862496F-2480-4A27-A53D-CA0809C835CC}" type="slidenum">
              <a:rPr lang="en-US" smtClean="0"/>
              <a:t>5</a:t>
            </a:fld>
            <a:endParaRPr lang="en-US" dirty="0"/>
          </a:p>
        </p:txBody>
      </p:sp>
    </p:spTree>
    <p:extLst>
      <p:ext uri="{BB962C8B-B14F-4D97-AF65-F5344CB8AC3E}">
        <p14:creationId xmlns:p14="http://schemas.microsoft.com/office/powerpoint/2010/main" val="4078241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0165-D36E-93FF-6A3C-71C4429CE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F1B43-6C87-770E-C403-D1B8B5378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36EED-EA50-D4FF-CE9B-8B0ABE9B5D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443AAB-2D5C-B79B-D783-39B17B325948}"/>
              </a:ext>
            </a:extLst>
          </p:cNvPr>
          <p:cNvSpPr>
            <a:spLocks noGrp="1"/>
          </p:cNvSpPr>
          <p:nvPr>
            <p:ph type="sldNum" sz="quarter" idx="5"/>
          </p:nvPr>
        </p:nvSpPr>
        <p:spPr/>
        <p:txBody>
          <a:bodyPr/>
          <a:lstStyle/>
          <a:p>
            <a:fld id="{9862496F-2480-4A27-A53D-CA0809C835CC}" type="slidenum">
              <a:rPr lang="en-US" smtClean="0"/>
              <a:t>6</a:t>
            </a:fld>
            <a:endParaRPr lang="en-US" dirty="0"/>
          </a:p>
        </p:txBody>
      </p:sp>
    </p:spTree>
    <p:extLst>
      <p:ext uri="{BB962C8B-B14F-4D97-AF65-F5344CB8AC3E}">
        <p14:creationId xmlns:p14="http://schemas.microsoft.com/office/powerpoint/2010/main" val="140263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78AF7-C9E8-117A-2A99-47A23B3FF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BE95D-68CD-43FC-41F1-C83276562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F1F91-3217-A141-DF28-4D33DFA702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6F86A4-8495-B96C-4E1C-F0A2E111A1AA}"/>
              </a:ext>
            </a:extLst>
          </p:cNvPr>
          <p:cNvSpPr>
            <a:spLocks noGrp="1"/>
          </p:cNvSpPr>
          <p:nvPr>
            <p:ph type="sldNum" sz="quarter" idx="5"/>
          </p:nvPr>
        </p:nvSpPr>
        <p:spPr/>
        <p:txBody>
          <a:bodyPr/>
          <a:lstStyle/>
          <a:p>
            <a:fld id="{9862496F-2480-4A27-A53D-CA0809C835CC}" type="slidenum">
              <a:rPr lang="en-US" smtClean="0"/>
              <a:t>7</a:t>
            </a:fld>
            <a:endParaRPr lang="en-US" dirty="0"/>
          </a:p>
        </p:txBody>
      </p:sp>
    </p:spTree>
    <p:extLst>
      <p:ext uri="{BB962C8B-B14F-4D97-AF65-F5344CB8AC3E}">
        <p14:creationId xmlns:p14="http://schemas.microsoft.com/office/powerpoint/2010/main" val="358519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B901E-99CD-5EB7-665E-754588143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5750A-5E73-4D40-76B1-F22FF5052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7A43F-F7EF-0F5A-2F45-1DB61E1ED0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0C4091-0551-2FF1-C5E4-6B2A662D49D8}"/>
              </a:ext>
            </a:extLst>
          </p:cNvPr>
          <p:cNvSpPr>
            <a:spLocks noGrp="1"/>
          </p:cNvSpPr>
          <p:nvPr>
            <p:ph type="sldNum" sz="quarter" idx="5"/>
          </p:nvPr>
        </p:nvSpPr>
        <p:spPr/>
        <p:txBody>
          <a:bodyPr/>
          <a:lstStyle/>
          <a:p>
            <a:fld id="{9862496F-2480-4A27-A53D-CA0809C835CC}" type="slidenum">
              <a:rPr lang="en-US" smtClean="0"/>
              <a:t>8</a:t>
            </a:fld>
            <a:endParaRPr lang="en-US" dirty="0"/>
          </a:p>
        </p:txBody>
      </p:sp>
    </p:spTree>
    <p:extLst>
      <p:ext uri="{BB962C8B-B14F-4D97-AF65-F5344CB8AC3E}">
        <p14:creationId xmlns:p14="http://schemas.microsoft.com/office/powerpoint/2010/main" val="268885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90976-72E9-E1CC-6C25-11AD4FBD3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A321A5-EC2C-A95B-AE30-71B2A84036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8009E-0833-E599-6725-B6CE6AED43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B90A52-77E5-B246-2020-AE05BED3C7C3}"/>
              </a:ext>
            </a:extLst>
          </p:cNvPr>
          <p:cNvSpPr>
            <a:spLocks noGrp="1"/>
          </p:cNvSpPr>
          <p:nvPr>
            <p:ph type="sldNum" sz="quarter" idx="5"/>
          </p:nvPr>
        </p:nvSpPr>
        <p:spPr/>
        <p:txBody>
          <a:bodyPr/>
          <a:lstStyle/>
          <a:p>
            <a:fld id="{9862496F-2480-4A27-A53D-CA0809C835CC}" type="slidenum">
              <a:rPr lang="en-US" smtClean="0"/>
              <a:t>9</a:t>
            </a:fld>
            <a:endParaRPr lang="en-US" dirty="0"/>
          </a:p>
        </p:txBody>
      </p:sp>
    </p:spTree>
    <p:extLst>
      <p:ext uri="{BB962C8B-B14F-4D97-AF65-F5344CB8AC3E}">
        <p14:creationId xmlns:p14="http://schemas.microsoft.com/office/powerpoint/2010/main" val="253519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4D7D-7C67-4B54-9513-4EF2A6302187}"/>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CA7B9E-5EA0-4FBC-9468-9B26460EDF5F}"/>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6FF76E-38F7-4DE0-AD45-76E0366468EB}"/>
              </a:ext>
            </a:extLst>
          </p:cNvPr>
          <p:cNvSpPr>
            <a:spLocks noGrp="1"/>
          </p:cNvSpPr>
          <p:nvPr>
            <p:ph type="dt" sz="half" idx="10"/>
          </p:nvPr>
        </p:nvSpPr>
        <p:spPr>
          <a:xfrm>
            <a:off x="628650" y="6356350"/>
            <a:ext cx="2057400" cy="365125"/>
          </a:xfrm>
          <a:prstGeom prst="rect">
            <a:avLst/>
          </a:prstGeom>
        </p:spPr>
        <p:txBody>
          <a:bodyPr/>
          <a:lstStyle/>
          <a:p>
            <a:fld id="{B56F877A-4F5B-47BB-A066-6AA5496DA2C8}" type="datetimeFigureOut">
              <a:rPr lang="en-US" smtClean="0"/>
              <a:t>9/19/2025</a:t>
            </a:fld>
            <a:endParaRPr lang="en-US" dirty="0"/>
          </a:p>
        </p:txBody>
      </p:sp>
      <p:sp>
        <p:nvSpPr>
          <p:cNvPr id="5" name="Footer Placeholder 4">
            <a:extLst>
              <a:ext uri="{FF2B5EF4-FFF2-40B4-BE49-F238E27FC236}">
                <a16:creationId xmlns:a16="http://schemas.microsoft.com/office/drawing/2014/main" id="{283041C9-635A-465D-AC0C-F994DCCC109B}"/>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C97B93A-7F31-4A00-A0D8-BA374B51A4B1}"/>
              </a:ext>
            </a:extLst>
          </p:cNvPr>
          <p:cNvSpPr>
            <a:spLocks noGrp="1"/>
          </p:cNvSpPr>
          <p:nvPr>
            <p:ph type="sldNum" sz="quarter" idx="12"/>
          </p:nvPr>
        </p:nvSpPr>
        <p:spPr>
          <a:xfrm>
            <a:off x="6457950" y="6356350"/>
            <a:ext cx="2057400" cy="365125"/>
          </a:xfrm>
          <a:prstGeom prst="rect">
            <a:avLst/>
          </a:prstGeom>
        </p:spPr>
        <p:txBody>
          <a:bodyPr/>
          <a:lstStyle/>
          <a:p>
            <a:fld id="{2AE167EF-9FE8-4825-83FF-507FCC4A3022}" type="slidenum">
              <a:rPr lang="en-US" smtClean="0"/>
              <a:t>‹Nº›</a:t>
            </a:fld>
            <a:endParaRPr lang="en-US" dirty="0"/>
          </a:p>
        </p:txBody>
      </p:sp>
    </p:spTree>
    <p:extLst>
      <p:ext uri="{BB962C8B-B14F-4D97-AF65-F5344CB8AC3E}">
        <p14:creationId xmlns:p14="http://schemas.microsoft.com/office/powerpoint/2010/main" val="417290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45AD-1F49-4BD9-B909-5E67CB72E50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14B8FE-B899-4305-BA69-D4298F3FF3F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D4F531-E18B-409D-A69B-F2508973000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2185E-0B98-4CE7-9E4A-7ECF70BF9738}"/>
              </a:ext>
            </a:extLst>
          </p:cNvPr>
          <p:cNvSpPr>
            <a:spLocks noGrp="1"/>
          </p:cNvSpPr>
          <p:nvPr>
            <p:ph type="dt" sz="half" idx="10"/>
          </p:nvPr>
        </p:nvSpPr>
        <p:spPr>
          <a:xfrm>
            <a:off x="628650" y="6356350"/>
            <a:ext cx="2057400" cy="365125"/>
          </a:xfrm>
          <a:prstGeom prst="rect">
            <a:avLst/>
          </a:prstGeom>
        </p:spPr>
        <p:txBody>
          <a:bodyPr/>
          <a:lstStyle/>
          <a:p>
            <a:fld id="{B56F877A-4F5B-47BB-A066-6AA5496DA2C8}" type="datetimeFigureOut">
              <a:rPr lang="en-US" smtClean="0"/>
              <a:t>9/19/2025</a:t>
            </a:fld>
            <a:endParaRPr lang="en-US" dirty="0"/>
          </a:p>
        </p:txBody>
      </p:sp>
      <p:sp>
        <p:nvSpPr>
          <p:cNvPr id="6" name="Footer Placeholder 5">
            <a:extLst>
              <a:ext uri="{FF2B5EF4-FFF2-40B4-BE49-F238E27FC236}">
                <a16:creationId xmlns:a16="http://schemas.microsoft.com/office/drawing/2014/main" id="{B7BFCB12-2F2D-494D-A951-E85BA14BB864}"/>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526B9CD-0F65-4DE8-AED3-6D0760F822D3}"/>
              </a:ext>
            </a:extLst>
          </p:cNvPr>
          <p:cNvSpPr>
            <a:spLocks noGrp="1"/>
          </p:cNvSpPr>
          <p:nvPr>
            <p:ph type="sldNum" sz="quarter" idx="12"/>
          </p:nvPr>
        </p:nvSpPr>
        <p:spPr>
          <a:xfrm>
            <a:off x="6457950" y="6356350"/>
            <a:ext cx="2057400" cy="365125"/>
          </a:xfrm>
          <a:prstGeom prst="rect">
            <a:avLst/>
          </a:prstGeom>
        </p:spPr>
        <p:txBody>
          <a:bodyPr/>
          <a:lstStyle/>
          <a:p>
            <a:fld id="{2AE167EF-9FE8-4825-83FF-507FCC4A3022}" type="slidenum">
              <a:rPr lang="en-US" smtClean="0"/>
              <a:t>‹Nº›</a:t>
            </a:fld>
            <a:endParaRPr lang="en-US" dirty="0"/>
          </a:p>
        </p:txBody>
      </p:sp>
    </p:spTree>
    <p:extLst>
      <p:ext uri="{BB962C8B-B14F-4D97-AF65-F5344CB8AC3E}">
        <p14:creationId xmlns:p14="http://schemas.microsoft.com/office/powerpoint/2010/main" val="302163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1BCCDCE-666B-4612-B3AC-01C4961A2C0A}" type="datetimeFigureOut">
              <a:rPr lang="en-US" smtClean="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9AA57-B480-4D7D-AB2D-25A5CD4D6D86}" type="slidenum">
              <a:rPr lang="en-US" smtClean="0"/>
              <a:t>‹Nº›</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56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CCDCE-666B-4612-B3AC-01C4961A2C0A}" type="datetimeFigureOut">
              <a:rPr lang="en-US" smtClean="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9AA57-B480-4D7D-AB2D-25A5CD4D6D86}" type="slidenum">
              <a:rPr lang="en-US" smtClean="0"/>
              <a:pPr/>
              <a:t>‹Nº›</a:t>
            </a:fld>
            <a:endParaRPr lang="en-US" dirty="0"/>
          </a:p>
        </p:txBody>
      </p:sp>
    </p:spTree>
    <p:extLst>
      <p:ext uri="{BB962C8B-B14F-4D97-AF65-F5344CB8AC3E}">
        <p14:creationId xmlns:p14="http://schemas.microsoft.com/office/powerpoint/2010/main" val="3387692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CCDCE-666B-4612-B3AC-01C4961A2C0A}" type="datetimeFigureOut">
              <a:rPr lang="en-US" smtClean="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9AA57-B480-4D7D-AB2D-25A5CD4D6D86}" type="slidenum">
              <a:rPr lang="en-US" smtClean="0"/>
              <a:t>‹Nº›</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103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BCCDCE-666B-4612-B3AC-01C4961A2C0A}" type="datetimeFigureOut">
              <a:rPr lang="en-US" smtClean="0"/>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9AA57-B480-4D7D-AB2D-25A5CD4D6D86}" type="slidenum">
              <a:rPr lang="en-US" smtClean="0"/>
              <a:t>‹Nº›</a:t>
            </a:fld>
            <a:endParaRPr lang="en-US" dirty="0"/>
          </a:p>
        </p:txBody>
      </p:sp>
    </p:spTree>
    <p:extLst>
      <p:ext uri="{BB962C8B-B14F-4D97-AF65-F5344CB8AC3E}">
        <p14:creationId xmlns:p14="http://schemas.microsoft.com/office/powerpoint/2010/main" val="148725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BCCDCE-666B-4612-B3AC-01C4961A2C0A}" type="datetimeFigureOut">
              <a:rPr lang="en-US" smtClean="0"/>
              <a:t>9/19/2025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E9AA57-B480-4D7D-AB2D-25A5CD4D6D86}" type="slidenum">
              <a:rPr lang="en-US" smtClean="0"/>
              <a:t>‹Nº›</a:t>
            </a:fld>
            <a:endParaRPr lang="en-US" dirty="0"/>
          </a:p>
        </p:txBody>
      </p:sp>
    </p:spTree>
    <p:extLst>
      <p:ext uri="{BB962C8B-B14F-4D97-AF65-F5344CB8AC3E}">
        <p14:creationId xmlns:p14="http://schemas.microsoft.com/office/powerpoint/2010/main" val="3696414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BCCDCE-666B-4612-B3AC-01C4961A2C0A}" type="datetimeFigureOut">
              <a:rPr lang="en-US" smtClean="0"/>
              <a:t>9/19/2025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E9AA57-B480-4D7D-AB2D-25A5CD4D6D86}" type="slidenum">
              <a:rPr lang="en-US" smtClean="0"/>
              <a:t>‹Nº›</a:t>
            </a:fld>
            <a:endParaRPr lang="en-US" dirty="0"/>
          </a:p>
        </p:txBody>
      </p:sp>
    </p:spTree>
    <p:extLst>
      <p:ext uri="{BB962C8B-B14F-4D97-AF65-F5344CB8AC3E}">
        <p14:creationId xmlns:p14="http://schemas.microsoft.com/office/powerpoint/2010/main" val="2830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CCDCE-666B-4612-B3AC-01C4961A2C0A}" type="datetimeFigureOut">
              <a:rPr lang="en-US" smtClean="0"/>
              <a:t>9/19/2025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E9AA57-B480-4D7D-AB2D-25A5CD4D6D86}" type="slidenum">
              <a:rPr lang="en-US" smtClean="0"/>
              <a:t>‹Nº›</a:t>
            </a:fld>
            <a:endParaRPr lang="en-US" dirty="0"/>
          </a:p>
        </p:txBody>
      </p:sp>
    </p:spTree>
    <p:extLst>
      <p:ext uri="{BB962C8B-B14F-4D97-AF65-F5344CB8AC3E}">
        <p14:creationId xmlns:p14="http://schemas.microsoft.com/office/powerpoint/2010/main" val="3662145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CCDCE-666B-4612-B3AC-01C4961A2C0A}" type="datetimeFigureOut">
              <a:rPr lang="en-US" smtClean="0"/>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9AA57-B480-4D7D-AB2D-25A5CD4D6D86}" type="slidenum">
              <a:rPr lang="en-US" smtClean="0"/>
              <a:t>‹Nº›</a:t>
            </a:fld>
            <a:endParaRPr lang="en-US" dirty="0"/>
          </a:p>
        </p:txBody>
      </p:sp>
    </p:spTree>
    <p:extLst>
      <p:ext uri="{BB962C8B-B14F-4D97-AF65-F5344CB8AC3E}">
        <p14:creationId xmlns:p14="http://schemas.microsoft.com/office/powerpoint/2010/main" val="2902681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BCCDCE-666B-4612-B3AC-01C4961A2C0A}" type="datetimeFigureOut">
              <a:rPr lang="en-US" smtClean="0"/>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9AA57-B480-4D7D-AB2D-25A5CD4D6D86}" type="slidenum">
              <a:rPr lang="en-US" smtClean="0"/>
              <a:t>‹Nº›</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93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355D-A5ED-460E-928C-6E73C88C2B2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4499832-88D6-4F57-8A53-AF93479C145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7AE26-A641-4C93-AFB7-522E23E1A93D}"/>
              </a:ext>
            </a:extLst>
          </p:cNvPr>
          <p:cNvSpPr>
            <a:spLocks noGrp="1"/>
          </p:cNvSpPr>
          <p:nvPr>
            <p:ph type="dt" sz="half" idx="10"/>
          </p:nvPr>
        </p:nvSpPr>
        <p:spPr>
          <a:xfrm>
            <a:off x="628650" y="6356350"/>
            <a:ext cx="2057400" cy="365125"/>
          </a:xfrm>
          <a:prstGeom prst="rect">
            <a:avLst/>
          </a:prstGeom>
        </p:spPr>
        <p:txBody>
          <a:bodyPr/>
          <a:lstStyle/>
          <a:p>
            <a:fld id="{B56F877A-4F5B-47BB-A066-6AA5496DA2C8}" type="datetimeFigureOut">
              <a:rPr lang="en-US" smtClean="0"/>
              <a:t>9/19/2025</a:t>
            </a:fld>
            <a:endParaRPr lang="en-US" dirty="0"/>
          </a:p>
        </p:txBody>
      </p:sp>
      <p:sp>
        <p:nvSpPr>
          <p:cNvPr id="5" name="Footer Placeholder 4">
            <a:extLst>
              <a:ext uri="{FF2B5EF4-FFF2-40B4-BE49-F238E27FC236}">
                <a16:creationId xmlns:a16="http://schemas.microsoft.com/office/drawing/2014/main" id="{C4B4A647-A7CB-40C2-8666-F1648E3408DD}"/>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BB75F98-7212-4278-A15D-2AE065715180}"/>
              </a:ext>
            </a:extLst>
          </p:cNvPr>
          <p:cNvSpPr>
            <a:spLocks noGrp="1"/>
          </p:cNvSpPr>
          <p:nvPr>
            <p:ph type="sldNum" sz="quarter" idx="12"/>
          </p:nvPr>
        </p:nvSpPr>
        <p:spPr>
          <a:xfrm>
            <a:off x="6457950" y="6356350"/>
            <a:ext cx="2057400" cy="365125"/>
          </a:xfrm>
          <a:prstGeom prst="rect">
            <a:avLst/>
          </a:prstGeom>
        </p:spPr>
        <p:txBody>
          <a:bodyPr/>
          <a:lstStyle/>
          <a:p>
            <a:fld id="{2AE167EF-9FE8-4825-83FF-507FCC4A3022}" type="slidenum">
              <a:rPr lang="en-US" smtClean="0"/>
              <a:t>‹Nº›</a:t>
            </a:fld>
            <a:endParaRPr lang="en-US" dirty="0"/>
          </a:p>
        </p:txBody>
      </p:sp>
    </p:spTree>
    <p:extLst>
      <p:ext uri="{BB962C8B-B14F-4D97-AF65-F5344CB8AC3E}">
        <p14:creationId xmlns:p14="http://schemas.microsoft.com/office/powerpoint/2010/main" val="3214756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CCDCE-666B-4612-B3AC-01C4961A2C0A}" type="datetimeFigureOut">
              <a:rPr lang="en-US" smtClean="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9AA57-B480-4D7D-AB2D-25A5CD4D6D86}" type="slidenum">
              <a:rPr lang="en-US" smtClean="0"/>
              <a:t>‹Nº›</a:t>
            </a:fld>
            <a:endParaRPr lang="en-US" dirty="0"/>
          </a:p>
        </p:txBody>
      </p:sp>
    </p:spTree>
    <p:extLst>
      <p:ext uri="{BB962C8B-B14F-4D97-AF65-F5344CB8AC3E}">
        <p14:creationId xmlns:p14="http://schemas.microsoft.com/office/powerpoint/2010/main" val="3681937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CCDCE-666B-4612-B3AC-01C4961A2C0A}" type="datetimeFigureOut">
              <a:rPr lang="en-US" smtClean="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9AA57-B480-4D7D-AB2D-25A5CD4D6D86}" type="slidenum">
              <a:rPr lang="en-US" smtClean="0"/>
              <a:t>‹Nº›</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156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43912" y="1138806"/>
            <a:ext cx="3843665" cy="2952206"/>
          </a:xfrm>
        </p:spPr>
        <p:txBody>
          <a:bodyPr anchor="b">
            <a:normAutofit/>
          </a:bodyPr>
          <a:lstStyle>
            <a:lvl1pPr algn="ctr">
              <a:defRPr sz="4800"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6365837" y="6388102"/>
            <a:ext cx="2057400" cy="365125"/>
          </a:xfrm>
        </p:spPr>
        <p:txBody>
          <a:bodyPr/>
          <a:lstStyle/>
          <a:p>
            <a:fld id="{5CCF9392-1A22-45C9-BB44-BDA0E997B69D}" type="datetime1">
              <a:rPr lang="en-US" smtClean="0"/>
              <a:t>9/19/2025</a:t>
            </a:fld>
            <a:endParaRPr lang="en-US" dirty="0"/>
          </a:p>
        </p:txBody>
      </p:sp>
      <p:sp>
        <p:nvSpPr>
          <p:cNvPr id="5" name="Footer Placeholder 4"/>
          <p:cNvSpPr>
            <a:spLocks noGrp="1"/>
          </p:cNvSpPr>
          <p:nvPr>
            <p:ph type="ftr" sz="quarter" idx="11"/>
          </p:nvPr>
        </p:nvSpPr>
        <p:spPr>
          <a:xfrm>
            <a:off x="788607" y="6388102"/>
            <a:ext cx="3843665" cy="365125"/>
          </a:xfrm>
        </p:spPr>
        <p:txBody>
          <a:bodyPr/>
          <a:lstStyle/>
          <a:p>
            <a:endParaRPr lang="en-US" dirty="0"/>
          </a:p>
        </p:txBody>
      </p:sp>
      <p:sp>
        <p:nvSpPr>
          <p:cNvPr id="6" name="Slide Number Placeholder 5"/>
          <p:cNvSpPr>
            <a:spLocks noGrp="1"/>
          </p:cNvSpPr>
          <p:nvPr>
            <p:ph type="sldNum" sz="quarter" idx="12"/>
          </p:nvPr>
        </p:nvSpPr>
        <p:spPr>
          <a:xfrm>
            <a:off x="8480388" y="6388100"/>
            <a:ext cx="578317" cy="365125"/>
          </a:xfrm>
        </p:spPr>
        <p:txBody>
          <a:bodyPr/>
          <a:lstStyle/>
          <a:p>
            <a:fld id="{52CB4E12-2BAB-4A6F-AB52-5781D46AE29D}" type="slidenum">
              <a:rPr lang="en-US" smtClean="0"/>
              <a:pPr/>
              <a:t>‹Nº›</a:t>
            </a:fld>
            <a:endParaRPr lang="en-US" dirty="0"/>
          </a:p>
        </p:txBody>
      </p:sp>
      <p:pic>
        <p:nvPicPr>
          <p:cNvPr id="9" name="Picture 8">
            <a:extLst>
              <a:ext uri="{FF2B5EF4-FFF2-40B4-BE49-F238E27FC236}">
                <a16:creationId xmlns:a16="http://schemas.microsoft.com/office/drawing/2014/main" id="{5EB0F13D-6ACF-D5AB-23D2-852D0C7A3DA2}"/>
              </a:ext>
            </a:extLst>
          </p:cNvPr>
          <p:cNvPicPr>
            <a:picLocks noChangeAspect="1"/>
          </p:cNvPicPr>
          <p:nvPr userDrawn="1"/>
        </p:nvPicPr>
        <p:blipFill>
          <a:blip r:embed="rId2"/>
          <a:stretch>
            <a:fillRect/>
          </a:stretch>
        </p:blipFill>
        <p:spPr>
          <a:xfrm>
            <a:off x="477889" y="56647"/>
            <a:ext cx="227602" cy="6858000"/>
          </a:xfrm>
          <a:prstGeom prst="rect">
            <a:avLst/>
          </a:prstGeom>
        </p:spPr>
      </p:pic>
    </p:spTree>
    <p:extLst>
      <p:ext uri="{BB962C8B-B14F-4D97-AF65-F5344CB8AC3E}">
        <p14:creationId xmlns:p14="http://schemas.microsoft.com/office/powerpoint/2010/main" val="3791345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43912" y="1138806"/>
            <a:ext cx="3843665" cy="2952206"/>
          </a:xfrm>
        </p:spPr>
        <p:txBody>
          <a:bodyPr anchor="b">
            <a:normAutofit/>
          </a:bodyPr>
          <a:lstStyle>
            <a:lvl1pPr algn="ctr">
              <a:defRPr sz="4800"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6365837" y="6388102"/>
            <a:ext cx="2057400" cy="365125"/>
          </a:xfrm>
        </p:spPr>
        <p:txBody>
          <a:bodyPr/>
          <a:lstStyle/>
          <a:p>
            <a:fld id="{5CCF9392-1A22-45C9-BB44-BDA0E997B69D}" type="datetime1">
              <a:rPr lang="en-US" smtClean="0"/>
              <a:t>9/19/2025</a:t>
            </a:fld>
            <a:endParaRPr lang="en-US" dirty="0"/>
          </a:p>
        </p:txBody>
      </p:sp>
      <p:sp>
        <p:nvSpPr>
          <p:cNvPr id="5" name="Footer Placeholder 4"/>
          <p:cNvSpPr>
            <a:spLocks noGrp="1"/>
          </p:cNvSpPr>
          <p:nvPr>
            <p:ph type="ftr" sz="quarter" idx="11"/>
          </p:nvPr>
        </p:nvSpPr>
        <p:spPr>
          <a:xfrm>
            <a:off x="788607" y="6388102"/>
            <a:ext cx="3843665" cy="365125"/>
          </a:xfrm>
        </p:spPr>
        <p:txBody>
          <a:bodyPr/>
          <a:lstStyle/>
          <a:p>
            <a:endParaRPr lang="en-US" dirty="0"/>
          </a:p>
        </p:txBody>
      </p:sp>
      <p:sp>
        <p:nvSpPr>
          <p:cNvPr id="6" name="Slide Number Placeholder 5"/>
          <p:cNvSpPr>
            <a:spLocks noGrp="1"/>
          </p:cNvSpPr>
          <p:nvPr>
            <p:ph type="sldNum" sz="quarter" idx="12"/>
          </p:nvPr>
        </p:nvSpPr>
        <p:spPr>
          <a:xfrm>
            <a:off x="8480388" y="6388100"/>
            <a:ext cx="578317" cy="365125"/>
          </a:xfrm>
        </p:spPr>
        <p:txBody>
          <a:bodyPr/>
          <a:lstStyle/>
          <a:p>
            <a:fld id="{52CB4E12-2BAB-4A6F-AB52-5781D46AE29D}" type="slidenum">
              <a:rPr lang="en-US" smtClean="0"/>
              <a:pPr/>
              <a:t>‹Nº›</a:t>
            </a:fld>
            <a:endParaRPr lang="en-US" dirty="0"/>
          </a:p>
        </p:txBody>
      </p:sp>
      <p:pic>
        <p:nvPicPr>
          <p:cNvPr id="9" name="Picture 8">
            <a:extLst>
              <a:ext uri="{FF2B5EF4-FFF2-40B4-BE49-F238E27FC236}">
                <a16:creationId xmlns:a16="http://schemas.microsoft.com/office/drawing/2014/main" id="{520850D5-EE81-A50E-82BF-D74C746B77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8D100AC5-E44A-4914-7293-FC613E0C7C00}"/>
              </a:ext>
            </a:extLst>
          </p:cNvPr>
          <p:cNvPicPr>
            <a:picLocks noChangeAspect="1"/>
          </p:cNvPicPr>
          <p:nvPr userDrawn="1"/>
        </p:nvPicPr>
        <p:blipFill>
          <a:blip r:embed="rId3"/>
          <a:stretch>
            <a:fillRect/>
          </a:stretch>
        </p:blipFill>
        <p:spPr>
          <a:xfrm>
            <a:off x="319896" y="3489017"/>
            <a:ext cx="2807209" cy="2406686"/>
          </a:xfrm>
          <a:prstGeom prst="rect">
            <a:avLst/>
          </a:prstGeom>
        </p:spPr>
      </p:pic>
      <p:pic>
        <p:nvPicPr>
          <p:cNvPr id="13" name="Picture 12">
            <a:extLst>
              <a:ext uri="{FF2B5EF4-FFF2-40B4-BE49-F238E27FC236}">
                <a16:creationId xmlns:a16="http://schemas.microsoft.com/office/drawing/2014/main" id="{486C43BA-2C5E-A586-22A7-46D07615A957}"/>
              </a:ext>
            </a:extLst>
          </p:cNvPr>
          <p:cNvPicPr>
            <a:picLocks noChangeAspect="1"/>
          </p:cNvPicPr>
          <p:nvPr userDrawn="1"/>
        </p:nvPicPr>
        <p:blipFill>
          <a:blip r:embed="rId4"/>
          <a:stretch>
            <a:fillRect/>
          </a:stretch>
        </p:blipFill>
        <p:spPr>
          <a:xfrm>
            <a:off x="736500" y="6423078"/>
            <a:ext cx="11211516" cy="231668"/>
          </a:xfrm>
          <a:prstGeom prst="rect">
            <a:avLst/>
          </a:prstGeom>
        </p:spPr>
      </p:pic>
      <p:pic>
        <p:nvPicPr>
          <p:cNvPr id="3" name="Picture 2">
            <a:extLst>
              <a:ext uri="{FF2B5EF4-FFF2-40B4-BE49-F238E27FC236}">
                <a16:creationId xmlns:a16="http://schemas.microsoft.com/office/drawing/2014/main" id="{7954B84C-286F-C570-0954-0199B14D7C5F}"/>
              </a:ext>
            </a:extLst>
          </p:cNvPr>
          <p:cNvPicPr>
            <a:picLocks noChangeAspect="1"/>
          </p:cNvPicPr>
          <p:nvPr userDrawn="1"/>
        </p:nvPicPr>
        <p:blipFill>
          <a:blip r:embed="rId5"/>
          <a:stretch>
            <a:fillRect/>
          </a:stretch>
        </p:blipFill>
        <p:spPr>
          <a:xfrm>
            <a:off x="565484" y="1"/>
            <a:ext cx="2286000" cy="1138806"/>
          </a:xfrm>
          <a:prstGeom prst="rect">
            <a:avLst/>
          </a:prstGeom>
        </p:spPr>
      </p:pic>
    </p:spTree>
    <p:extLst>
      <p:ext uri="{BB962C8B-B14F-4D97-AF65-F5344CB8AC3E}">
        <p14:creationId xmlns:p14="http://schemas.microsoft.com/office/powerpoint/2010/main" val="1946833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2047"/>
            <a:ext cx="6347713" cy="735106"/>
          </a:xfrm>
        </p:spPr>
        <p:txBody>
          <a:bodyPr>
            <a:normAutofit/>
          </a:bodyPr>
          <a:lstStyle>
            <a:lvl1pPr>
              <a:defRPr sz="2800" b="1" u="sng" baseline="0">
                <a:solidFill>
                  <a:srgbClr val="E7661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841038"/>
            <a:ext cx="6347714" cy="3880773"/>
          </a:xfrm>
        </p:spPr>
        <p:txBody>
          <a:bodyPr/>
          <a:lstStyle>
            <a:lvl1pPr marL="285750" indent="-285750">
              <a:buSzPct val="120000"/>
              <a:buFontTx/>
              <a:buBlip>
                <a:blip r:embed="rId2"/>
              </a:buBlip>
              <a:defRPr b="1" u="none">
                <a:latin typeface="Arial" panose="020B0604020202020204" pitchFamily="34" charset="0"/>
                <a:cs typeface="Arial" panose="020B0604020202020204" pitchFamily="34" charset="0"/>
              </a:defRPr>
            </a:lvl1pPr>
            <a:lvl2pPr marL="742950" indent="-285750">
              <a:buClr>
                <a:srgbClr val="009E47"/>
              </a:buClr>
              <a:buFont typeface="Arial" panose="020B0604020202020204" pitchFamily="34" charset="0"/>
              <a:buChar cha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234518" y="6223925"/>
            <a:ext cx="818143" cy="365125"/>
          </a:xfrm>
        </p:spPr>
        <p:txBody>
          <a:bodyPr/>
          <a:lstStyle>
            <a:lvl1pPr>
              <a:defRPr>
                <a:solidFill>
                  <a:schemeClr val="bg1"/>
                </a:solidFill>
              </a:defRPr>
            </a:lvl1pPr>
          </a:lstStyle>
          <a:p>
            <a:fld id="{11BCCDCE-666B-4612-B3AC-01C4961A2C0A}" type="datetimeFigureOut">
              <a:rPr lang="en-US" smtClean="0"/>
              <a:pPr/>
              <a:t>9/19/2025</a:t>
            </a:fld>
            <a:endParaRPr lang="en-US" dirty="0"/>
          </a:p>
        </p:txBody>
      </p:sp>
      <p:sp>
        <p:nvSpPr>
          <p:cNvPr id="5" name="Footer Placeholder 4"/>
          <p:cNvSpPr>
            <a:spLocks noGrp="1"/>
          </p:cNvSpPr>
          <p:nvPr>
            <p:ph type="ftr" sz="quarter" idx="11"/>
          </p:nvPr>
        </p:nvSpPr>
        <p:spPr>
          <a:xfrm>
            <a:off x="537881" y="6271553"/>
            <a:ext cx="4622973" cy="365125"/>
          </a:xfrm>
        </p:spPr>
        <p:txBody>
          <a:bodyPr/>
          <a:lstStyle/>
          <a:p>
            <a:endParaRPr lang="en-US" dirty="0"/>
          </a:p>
        </p:txBody>
      </p:sp>
      <p:sp>
        <p:nvSpPr>
          <p:cNvPr id="6" name="Slide Number Placeholder 5"/>
          <p:cNvSpPr>
            <a:spLocks noGrp="1"/>
          </p:cNvSpPr>
          <p:nvPr>
            <p:ph type="sldNum" sz="quarter" idx="12"/>
          </p:nvPr>
        </p:nvSpPr>
        <p:spPr>
          <a:xfrm>
            <a:off x="8307529" y="6223925"/>
            <a:ext cx="613056" cy="365125"/>
          </a:xfrm>
        </p:spPr>
        <p:txBody>
          <a:bodyPr/>
          <a:lstStyle>
            <a:lvl1pPr>
              <a:defRPr>
                <a:solidFill>
                  <a:schemeClr val="bg1"/>
                </a:solidFill>
              </a:defRPr>
            </a:lvl1pPr>
          </a:lstStyle>
          <a:p>
            <a:fld id="{04E9AA57-B480-4D7D-AB2D-25A5CD4D6D86}" type="slidenum">
              <a:rPr lang="en-US" smtClean="0"/>
              <a:pPr/>
              <a:t>‹Nº›</a:t>
            </a:fld>
            <a:endParaRPr lang="en-US" dirty="0"/>
          </a:p>
        </p:txBody>
      </p:sp>
      <p:pic>
        <p:nvPicPr>
          <p:cNvPr id="7" name="Picture 6">
            <a:extLst>
              <a:ext uri="{FF2B5EF4-FFF2-40B4-BE49-F238E27FC236}">
                <a16:creationId xmlns:a16="http://schemas.microsoft.com/office/drawing/2014/main" id="{3291397B-0415-4172-5E48-C95AC16A58F9}"/>
              </a:ext>
            </a:extLst>
          </p:cNvPr>
          <p:cNvPicPr>
            <a:picLocks noChangeAspect="1"/>
          </p:cNvPicPr>
          <p:nvPr userDrawn="1"/>
        </p:nvPicPr>
        <p:blipFill>
          <a:blip r:embed="rId3"/>
          <a:stretch>
            <a:fillRect/>
          </a:stretch>
        </p:blipFill>
        <p:spPr>
          <a:xfrm>
            <a:off x="7889465" y="5101388"/>
            <a:ext cx="1169239" cy="1136985"/>
          </a:xfrm>
          <a:prstGeom prst="rect">
            <a:avLst/>
          </a:prstGeom>
        </p:spPr>
      </p:pic>
    </p:spTree>
    <p:extLst>
      <p:ext uri="{BB962C8B-B14F-4D97-AF65-F5344CB8AC3E}">
        <p14:creationId xmlns:p14="http://schemas.microsoft.com/office/powerpoint/2010/main" val="3254014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5FCE-D896-8BF3-2EDC-97576130F85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D38622-B636-76A2-621F-D63CF005B95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54B84B-5A97-35F4-4008-8BA73611A66F}"/>
              </a:ext>
            </a:extLst>
          </p:cNvPr>
          <p:cNvSpPr>
            <a:spLocks noGrp="1"/>
          </p:cNvSpPr>
          <p:nvPr>
            <p:ph type="dt" sz="half" idx="10"/>
          </p:nvPr>
        </p:nvSpPr>
        <p:spPr/>
        <p:txBody>
          <a:bodyPr/>
          <a:lstStyle/>
          <a:p>
            <a:fld id="{1D02470B-9A6D-4916-BA1E-6656FE9075B1}" type="datetimeFigureOut">
              <a:rPr lang="en-US" smtClean="0"/>
              <a:t>9/19/2025</a:t>
            </a:fld>
            <a:endParaRPr lang="en-US" dirty="0"/>
          </a:p>
        </p:txBody>
      </p:sp>
      <p:sp>
        <p:nvSpPr>
          <p:cNvPr id="5" name="Footer Placeholder 4">
            <a:extLst>
              <a:ext uri="{FF2B5EF4-FFF2-40B4-BE49-F238E27FC236}">
                <a16:creationId xmlns:a16="http://schemas.microsoft.com/office/drawing/2014/main" id="{15F42F6B-0000-0081-24D1-D6EA82FBB8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AFB2C8-1CE4-609E-3E4E-5AEFBD996F68}"/>
              </a:ext>
            </a:extLst>
          </p:cNvPr>
          <p:cNvSpPr>
            <a:spLocks noGrp="1"/>
          </p:cNvSpPr>
          <p:nvPr>
            <p:ph type="sldNum" sz="quarter" idx="12"/>
          </p:nvPr>
        </p:nvSpPr>
        <p:spPr/>
        <p:txBody>
          <a:bodyPr/>
          <a:lstStyle/>
          <a:p>
            <a:fld id="{42A2E086-60DF-49EF-8F20-628A33537DCA}" type="slidenum">
              <a:rPr lang="en-US" smtClean="0"/>
              <a:t>‹Nº›</a:t>
            </a:fld>
            <a:endParaRPr lang="en-US" dirty="0"/>
          </a:p>
        </p:txBody>
      </p:sp>
    </p:spTree>
    <p:extLst>
      <p:ext uri="{BB962C8B-B14F-4D97-AF65-F5344CB8AC3E}">
        <p14:creationId xmlns:p14="http://schemas.microsoft.com/office/powerpoint/2010/main" val="2717708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6D9E-4F01-AFFA-A052-9DEB30AF87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25B23A-710F-5E66-1389-EC930924A8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56E62-44D1-3A86-40A7-0030D5375C94}"/>
              </a:ext>
            </a:extLst>
          </p:cNvPr>
          <p:cNvSpPr>
            <a:spLocks noGrp="1"/>
          </p:cNvSpPr>
          <p:nvPr>
            <p:ph type="dt" sz="half" idx="10"/>
          </p:nvPr>
        </p:nvSpPr>
        <p:spPr/>
        <p:txBody>
          <a:bodyPr/>
          <a:lstStyle/>
          <a:p>
            <a:fld id="{1D02470B-9A6D-4916-BA1E-6656FE9075B1}" type="datetimeFigureOut">
              <a:rPr lang="en-US" smtClean="0"/>
              <a:t>9/19/2025</a:t>
            </a:fld>
            <a:endParaRPr lang="en-US" dirty="0"/>
          </a:p>
        </p:txBody>
      </p:sp>
      <p:sp>
        <p:nvSpPr>
          <p:cNvPr id="5" name="Footer Placeholder 4">
            <a:extLst>
              <a:ext uri="{FF2B5EF4-FFF2-40B4-BE49-F238E27FC236}">
                <a16:creationId xmlns:a16="http://schemas.microsoft.com/office/drawing/2014/main" id="{0787D7DD-D90E-CFCA-E181-C52F4E91AC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03D143-DDFE-0AF4-CAED-617F2C72F12D}"/>
              </a:ext>
            </a:extLst>
          </p:cNvPr>
          <p:cNvSpPr>
            <a:spLocks noGrp="1"/>
          </p:cNvSpPr>
          <p:nvPr>
            <p:ph type="sldNum" sz="quarter" idx="12"/>
          </p:nvPr>
        </p:nvSpPr>
        <p:spPr/>
        <p:txBody>
          <a:bodyPr/>
          <a:lstStyle/>
          <a:p>
            <a:fld id="{42A2E086-60DF-49EF-8F20-628A33537DCA}" type="slidenum">
              <a:rPr lang="en-US" smtClean="0"/>
              <a:t>‹Nº›</a:t>
            </a:fld>
            <a:endParaRPr lang="en-US" dirty="0"/>
          </a:p>
        </p:txBody>
      </p:sp>
    </p:spTree>
    <p:extLst>
      <p:ext uri="{BB962C8B-B14F-4D97-AF65-F5344CB8AC3E}">
        <p14:creationId xmlns:p14="http://schemas.microsoft.com/office/powerpoint/2010/main" val="3618629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149C-EAFA-FC62-4C8C-ED6CD6B9E4E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D1EA3-14E9-E51B-C6AE-8F60237FDE5E}"/>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9493A1-80DF-7D4F-E69E-24597C6D7EE7}"/>
              </a:ext>
            </a:extLst>
          </p:cNvPr>
          <p:cNvSpPr>
            <a:spLocks noGrp="1"/>
          </p:cNvSpPr>
          <p:nvPr>
            <p:ph type="dt" sz="half" idx="10"/>
          </p:nvPr>
        </p:nvSpPr>
        <p:spPr/>
        <p:txBody>
          <a:bodyPr/>
          <a:lstStyle/>
          <a:p>
            <a:fld id="{1D02470B-9A6D-4916-BA1E-6656FE9075B1}" type="datetimeFigureOut">
              <a:rPr lang="en-US" smtClean="0"/>
              <a:t>9/19/2025</a:t>
            </a:fld>
            <a:endParaRPr lang="en-US" dirty="0"/>
          </a:p>
        </p:txBody>
      </p:sp>
      <p:sp>
        <p:nvSpPr>
          <p:cNvPr id="5" name="Footer Placeholder 4">
            <a:extLst>
              <a:ext uri="{FF2B5EF4-FFF2-40B4-BE49-F238E27FC236}">
                <a16:creationId xmlns:a16="http://schemas.microsoft.com/office/drawing/2014/main" id="{577E83F9-DD50-3F2B-1D45-BDA981D063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8E6C71-30BF-B5A9-A721-FB19BBC21A03}"/>
              </a:ext>
            </a:extLst>
          </p:cNvPr>
          <p:cNvSpPr>
            <a:spLocks noGrp="1"/>
          </p:cNvSpPr>
          <p:nvPr>
            <p:ph type="sldNum" sz="quarter" idx="12"/>
          </p:nvPr>
        </p:nvSpPr>
        <p:spPr/>
        <p:txBody>
          <a:bodyPr/>
          <a:lstStyle/>
          <a:p>
            <a:fld id="{42A2E086-60DF-49EF-8F20-628A33537DCA}" type="slidenum">
              <a:rPr lang="en-US" smtClean="0"/>
              <a:t>‹Nº›</a:t>
            </a:fld>
            <a:endParaRPr lang="en-US" dirty="0"/>
          </a:p>
        </p:txBody>
      </p:sp>
    </p:spTree>
    <p:extLst>
      <p:ext uri="{BB962C8B-B14F-4D97-AF65-F5344CB8AC3E}">
        <p14:creationId xmlns:p14="http://schemas.microsoft.com/office/powerpoint/2010/main" val="192218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2F251-946E-3B8B-0762-F73760EA8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275FC-13D9-8584-E00C-3769A61DAC3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8A9B0A-D321-40D4-453A-75246751C5E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37853A-D134-4694-5DD0-7A10AE7FEE1E}"/>
              </a:ext>
            </a:extLst>
          </p:cNvPr>
          <p:cNvSpPr>
            <a:spLocks noGrp="1"/>
          </p:cNvSpPr>
          <p:nvPr>
            <p:ph type="dt" sz="half" idx="10"/>
          </p:nvPr>
        </p:nvSpPr>
        <p:spPr/>
        <p:txBody>
          <a:bodyPr/>
          <a:lstStyle/>
          <a:p>
            <a:fld id="{1D02470B-9A6D-4916-BA1E-6656FE9075B1}" type="datetimeFigureOut">
              <a:rPr lang="en-US" smtClean="0"/>
              <a:t>9/19/2025</a:t>
            </a:fld>
            <a:endParaRPr lang="en-US" dirty="0"/>
          </a:p>
        </p:txBody>
      </p:sp>
      <p:sp>
        <p:nvSpPr>
          <p:cNvPr id="6" name="Footer Placeholder 5">
            <a:extLst>
              <a:ext uri="{FF2B5EF4-FFF2-40B4-BE49-F238E27FC236}">
                <a16:creationId xmlns:a16="http://schemas.microsoft.com/office/drawing/2014/main" id="{E60CEFE9-4323-C2EC-3BFA-CE3B7B8E20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0C7334-0109-C135-606F-61E03919497D}"/>
              </a:ext>
            </a:extLst>
          </p:cNvPr>
          <p:cNvSpPr>
            <a:spLocks noGrp="1"/>
          </p:cNvSpPr>
          <p:nvPr>
            <p:ph type="sldNum" sz="quarter" idx="12"/>
          </p:nvPr>
        </p:nvSpPr>
        <p:spPr/>
        <p:txBody>
          <a:bodyPr/>
          <a:lstStyle/>
          <a:p>
            <a:fld id="{42A2E086-60DF-49EF-8F20-628A33537DCA}" type="slidenum">
              <a:rPr lang="en-US" smtClean="0"/>
              <a:t>‹Nº›</a:t>
            </a:fld>
            <a:endParaRPr lang="en-US" dirty="0"/>
          </a:p>
        </p:txBody>
      </p:sp>
    </p:spTree>
    <p:extLst>
      <p:ext uri="{BB962C8B-B14F-4D97-AF65-F5344CB8AC3E}">
        <p14:creationId xmlns:p14="http://schemas.microsoft.com/office/powerpoint/2010/main" val="2610285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3DAF-391F-AD55-7979-90C962329BA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505D7F-A7D8-7E8B-5E58-D38925536E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ED23C2-C085-96B6-2FC6-08A8832F54D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D268C1-CDC6-C1A4-C0EB-594994CA0EB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A30666-77FF-F5AD-216C-43C99A973AC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7503A3-3BD6-CAF4-2AB7-18131ED09143}"/>
              </a:ext>
            </a:extLst>
          </p:cNvPr>
          <p:cNvSpPr>
            <a:spLocks noGrp="1"/>
          </p:cNvSpPr>
          <p:nvPr>
            <p:ph type="dt" sz="half" idx="10"/>
          </p:nvPr>
        </p:nvSpPr>
        <p:spPr/>
        <p:txBody>
          <a:bodyPr/>
          <a:lstStyle/>
          <a:p>
            <a:fld id="{1D02470B-9A6D-4916-BA1E-6656FE9075B1}" type="datetimeFigureOut">
              <a:rPr lang="en-US" smtClean="0"/>
              <a:t>9/19/2025</a:t>
            </a:fld>
            <a:endParaRPr lang="en-US" dirty="0"/>
          </a:p>
        </p:txBody>
      </p:sp>
      <p:sp>
        <p:nvSpPr>
          <p:cNvPr id="8" name="Footer Placeholder 7">
            <a:extLst>
              <a:ext uri="{FF2B5EF4-FFF2-40B4-BE49-F238E27FC236}">
                <a16:creationId xmlns:a16="http://schemas.microsoft.com/office/drawing/2014/main" id="{DD52146A-9015-3B2F-87E1-8C734B5A0C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C581ABD-2FF6-89EE-259C-3922781BFC98}"/>
              </a:ext>
            </a:extLst>
          </p:cNvPr>
          <p:cNvSpPr>
            <a:spLocks noGrp="1"/>
          </p:cNvSpPr>
          <p:nvPr>
            <p:ph type="sldNum" sz="quarter" idx="12"/>
          </p:nvPr>
        </p:nvSpPr>
        <p:spPr/>
        <p:txBody>
          <a:bodyPr/>
          <a:lstStyle/>
          <a:p>
            <a:fld id="{42A2E086-60DF-49EF-8F20-628A33537DCA}" type="slidenum">
              <a:rPr lang="en-US" smtClean="0"/>
              <a:t>‹Nº›</a:t>
            </a:fld>
            <a:endParaRPr lang="en-US" dirty="0"/>
          </a:p>
        </p:txBody>
      </p:sp>
    </p:spTree>
    <p:extLst>
      <p:ext uri="{BB962C8B-B14F-4D97-AF65-F5344CB8AC3E}">
        <p14:creationId xmlns:p14="http://schemas.microsoft.com/office/powerpoint/2010/main" val="115283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355D-A5ED-460E-928C-6E73C88C2B2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4499832-88D6-4F57-8A53-AF93479C145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7AE26-A641-4C93-AFB7-522E23E1A93D}"/>
              </a:ext>
            </a:extLst>
          </p:cNvPr>
          <p:cNvSpPr>
            <a:spLocks noGrp="1"/>
          </p:cNvSpPr>
          <p:nvPr>
            <p:ph type="dt" sz="half" idx="10"/>
          </p:nvPr>
        </p:nvSpPr>
        <p:spPr>
          <a:xfrm>
            <a:off x="628650" y="6356350"/>
            <a:ext cx="2057400" cy="365125"/>
          </a:xfrm>
          <a:prstGeom prst="rect">
            <a:avLst/>
          </a:prstGeom>
        </p:spPr>
        <p:txBody>
          <a:bodyPr/>
          <a:lstStyle/>
          <a:p>
            <a:fld id="{B56F877A-4F5B-47BB-A066-6AA5496DA2C8}" type="datetimeFigureOut">
              <a:rPr lang="en-US" smtClean="0"/>
              <a:t>9/19/2025</a:t>
            </a:fld>
            <a:endParaRPr lang="en-US" dirty="0"/>
          </a:p>
        </p:txBody>
      </p:sp>
      <p:sp>
        <p:nvSpPr>
          <p:cNvPr id="5" name="Footer Placeholder 4">
            <a:extLst>
              <a:ext uri="{FF2B5EF4-FFF2-40B4-BE49-F238E27FC236}">
                <a16:creationId xmlns:a16="http://schemas.microsoft.com/office/drawing/2014/main" id="{C4B4A647-A7CB-40C2-8666-F1648E3408DD}"/>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BB75F98-7212-4278-A15D-2AE065715180}"/>
              </a:ext>
            </a:extLst>
          </p:cNvPr>
          <p:cNvSpPr>
            <a:spLocks noGrp="1"/>
          </p:cNvSpPr>
          <p:nvPr>
            <p:ph type="sldNum" sz="quarter" idx="12"/>
          </p:nvPr>
        </p:nvSpPr>
        <p:spPr>
          <a:xfrm>
            <a:off x="6457950" y="6356350"/>
            <a:ext cx="2057400" cy="365125"/>
          </a:xfrm>
          <a:prstGeom prst="rect">
            <a:avLst/>
          </a:prstGeom>
        </p:spPr>
        <p:txBody>
          <a:bodyPr/>
          <a:lstStyle/>
          <a:p>
            <a:fld id="{2AE167EF-9FE8-4825-83FF-507FCC4A3022}" type="slidenum">
              <a:rPr lang="en-US" smtClean="0"/>
              <a:t>‹Nº›</a:t>
            </a:fld>
            <a:endParaRPr lang="en-US" dirty="0"/>
          </a:p>
        </p:txBody>
      </p:sp>
    </p:spTree>
    <p:extLst>
      <p:ext uri="{BB962C8B-B14F-4D97-AF65-F5344CB8AC3E}">
        <p14:creationId xmlns:p14="http://schemas.microsoft.com/office/powerpoint/2010/main" val="3397239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EEF8-7CDA-38E9-3BE7-284B36C1EB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747B32-CE50-C140-0B9A-487EAB5D1B63}"/>
              </a:ext>
            </a:extLst>
          </p:cNvPr>
          <p:cNvSpPr>
            <a:spLocks noGrp="1"/>
          </p:cNvSpPr>
          <p:nvPr>
            <p:ph type="dt" sz="half" idx="10"/>
          </p:nvPr>
        </p:nvSpPr>
        <p:spPr/>
        <p:txBody>
          <a:bodyPr/>
          <a:lstStyle/>
          <a:p>
            <a:fld id="{1D02470B-9A6D-4916-BA1E-6656FE9075B1}" type="datetimeFigureOut">
              <a:rPr lang="en-US" smtClean="0"/>
              <a:t>9/19/2025</a:t>
            </a:fld>
            <a:endParaRPr lang="en-US" dirty="0"/>
          </a:p>
        </p:txBody>
      </p:sp>
      <p:sp>
        <p:nvSpPr>
          <p:cNvPr id="4" name="Footer Placeholder 3">
            <a:extLst>
              <a:ext uri="{FF2B5EF4-FFF2-40B4-BE49-F238E27FC236}">
                <a16:creationId xmlns:a16="http://schemas.microsoft.com/office/drawing/2014/main" id="{E3C04A6A-C781-BEF1-9406-A3DE3FF3AB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FA672F2-D548-AF3B-F766-C301322D7FDD}"/>
              </a:ext>
            </a:extLst>
          </p:cNvPr>
          <p:cNvSpPr>
            <a:spLocks noGrp="1"/>
          </p:cNvSpPr>
          <p:nvPr>
            <p:ph type="sldNum" sz="quarter" idx="12"/>
          </p:nvPr>
        </p:nvSpPr>
        <p:spPr/>
        <p:txBody>
          <a:bodyPr/>
          <a:lstStyle/>
          <a:p>
            <a:fld id="{42A2E086-60DF-49EF-8F20-628A33537DCA}" type="slidenum">
              <a:rPr lang="en-US" smtClean="0"/>
              <a:t>‹Nº›</a:t>
            </a:fld>
            <a:endParaRPr lang="en-US" dirty="0"/>
          </a:p>
        </p:txBody>
      </p:sp>
    </p:spTree>
    <p:extLst>
      <p:ext uri="{BB962C8B-B14F-4D97-AF65-F5344CB8AC3E}">
        <p14:creationId xmlns:p14="http://schemas.microsoft.com/office/powerpoint/2010/main" val="4094558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FC0F67-F392-2781-8829-9788A545F649}"/>
              </a:ext>
            </a:extLst>
          </p:cNvPr>
          <p:cNvSpPr>
            <a:spLocks noGrp="1"/>
          </p:cNvSpPr>
          <p:nvPr>
            <p:ph type="dt" sz="half" idx="10"/>
          </p:nvPr>
        </p:nvSpPr>
        <p:spPr/>
        <p:txBody>
          <a:bodyPr/>
          <a:lstStyle/>
          <a:p>
            <a:fld id="{1D02470B-9A6D-4916-BA1E-6656FE9075B1}" type="datetimeFigureOut">
              <a:rPr lang="en-US" smtClean="0"/>
              <a:t>9/19/2025</a:t>
            </a:fld>
            <a:endParaRPr lang="en-US" dirty="0"/>
          </a:p>
        </p:txBody>
      </p:sp>
      <p:sp>
        <p:nvSpPr>
          <p:cNvPr id="3" name="Footer Placeholder 2">
            <a:extLst>
              <a:ext uri="{FF2B5EF4-FFF2-40B4-BE49-F238E27FC236}">
                <a16:creationId xmlns:a16="http://schemas.microsoft.com/office/drawing/2014/main" id="{0483ADEB-BBFC-80A8-313B-862AE034877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2528B3E-737C-34EF-84B2-95ABD6332A35}"/>
              </a:ext>
            </a:extLst>
          </p:cNvPr>
          <p:cNvSpPr>
            <a:spLocks noGrp="1"/>
          </p:cNvSpPr>
          <p:nvPr>
            <p:ph type="sldNum" sz="quarter" idx="12"/>
          </p:nvPr>
        </p:nvSpPr>
        <p:spPr/>
        <p:txBody>
          <a:bodyPr/>
          <a:lstStyle/>
          <a:p>
            <a:fld id="{42A2E086-60DF-49EF-8F20-628A33537DCA}" type="slidenum">
              <a:rPr lang="en-US" smtClean="0"/>
              <a:t>‹Nº›</a:t>
            </a:fld>
            <a:endParaRPr lang="en-US" dirty="0"/>
          </a:p>
        </p:txBody>
      </p:sp>
    </p:spTree>
    <p:extLst>
      <p:ext uri="{BB962C8B-B14F-4D97-AF65-F5344CB8AC3E}">
        <p14:creationId xmlns:p14="http://schemas.microsoft.com/office/powerpoint/2010/main" val="1611041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19F8-B800-D388-2606-D7667EEAC17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8BCAED-F62B-69F7-9E85-197F0F13F4B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AC3E17-C6EB-94A4-90BB-040517AA7B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A750D4-2E77-AFA2-1827-24495EF3487B}"/>
              </a:ext>
            </a:extLst>
          </p:cNvPr>
          <p:cNvSpPr>
            <a:spLocks noGrp="1"/>
          </p:cNvSpPr>
          <p:nvPr>
            <p:ph type="dt" sz="half" idx="10"/>
          </p:nvPr>
        </p:nvSpPr>
        <p:spPr/>
        <p:txBody>
          <a:bodyPr/>
          <a:lstStyle/>
          <a:p>
            <a:fld id="{1D02470B-9A6D-4916-BA1E-6656FE9075B1}" type="datetimeFigureOut">
              <a:rPr lang="en-US" smtClean="0"/>
              <a:t>9/19/2025</a:t>
            </a:fld>
            <a:endParaRPr lang="en-US" dirty="0"/>
          </a:p>
        </p:txBody>
      </p:sp>
      <p:sp>
        <p:nvSpPr>
          <p:cNvPr id="6" name="Footer Placeholder 5">
            <a:extLst>
              <a:ext uri="{FF2B5EF4-FFF2-40B4-BE49-F238E27FC236}">
                <a16:creationId xmlns:a16="http://schemas.microsoft.com/office/drawing/2014/main" id="{34783F44-F5E2-A7FA-D865-F6A76A9FE8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2A5097-0572-081E-75EF-C0857CD50388}"/>
              </a:ext>
            </a:extLst>
          </p:cNvPr>
          <p:cNvSpPr>
            <a:spLocks noGrp="1"/>
          </p:cNvSpPr>
          <p:nvPr>
            <p:ph type="sldNum" sz="quarter" idx="12"/>
          </p:nvPr>
        </p:nvSpPr>
        <p:spPr/>
        <p:txBody>
          <a:bodyPr/>
          <a:lstStyle/>
          <a:p>
            <a:fld id="{42A2E086-60DF-49EF-8F20-628A33537DCA}" type="slidenum">
              <a:rPr lang="en-US" smtClean="0"/>
              <a:t>‹Nº›</a:t>
            </a:fld>
            <a:endParaRPr lang="en-US" dirty="0"/>
          </a:p>
        </p:txBody>
      </p:sp>
    </p:spTree>
    <p:extLst>
      <p:ext uri="{BB962C8B-B14F-4D97-AF65-F5344CB8AC3E}">
        <p14:creationId xmlns:p14="http://schemas.microsoft.com/office/powerpoint/2010/main" val="486702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513D-C12F-D8C0-84C1-53350337442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198B43-CD06-08B1-0E93-7C2A87B2B9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665D212-14E9-056E-3E62-41B66D07260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3BB3E-E1C9-09F8-AD3E-9196A45DD3D0}"/>
              </a:ext>
            </a:extLst>
          </p:cNvPr>
          <p:cNvSpPr>
            <a:spLocks noGrp="1"/>
          </p:cNvSpPr>
          <p:nvPr>
            <p:ph type="dt" sz="half" idx="10"/>
          </p:nvPr>
        </p:nvSpPr>
        <p:spPr/>
        <p:txBody>
          <a:bodyPr/>
          <a:lstStyle/>
          <a:p>
            <a:fld id="{1D02470B-9A6D-4916-BA1E-6656FE9075B1}" type="datetimeFigureOut">
              <a:rPr lang="en-US" smtClean="0"/>
              <a:t>9/19/2025</a:t>
            </a:fld>
            <a:endParaRPr lang="en-US" dirty="0"/>
          </a:p>
        </p:txBody>
      </p:sp>
      <p:sp>
        <p:nvSpPr>
          <p:cNvPr id="6" name="Footer Placeholder 5">
            <a:extLst>
              <a:ext uri="{FF2B5EF4-FFF2-40B4-BE49-F238E27FC236}">
                <a16:creationId xmlns:a16="http://schemas.microsoft.com/office/drawing/2014/main" id="{3A787D66-8E80-FB60-00AF-24AA6CFFB1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560549-A27A-4B37-04FA-8F2A70BB9915}"/>
              </a:ext>
            </a:extLst>
          </p:cNvPr>
          <p:cNvSpPr>
            <a:spLocks noGrp="1"/>
          </p:cNvSpPr>
          <p:nvPr>
            <p:ph type="sldNum" sz="quarter" idx="12"/>
          </p:nvPr>
        </p:nvSpPr>
        <p:spPr/>
        <p:txBody>
          <a:bodyPr/>
          <a:lstStyle/>
          <a:p>
            <a:fld id="{42A2E086-60DF-49EF-8F20-628A33537DCA}" type="slidenum">
              <a:rPr lang="en-US" smtClean="0"/>
              <a:t>‹Nº›</a:t>
            </a:fld>
            <a:endParaRPr lang="en-US" dirty="0"/>
          </a:p>
        </p:txBody>
      </p:sp>
    </p:spTree>
    <p:extLst>
      <p:ext uri="{BB962C8B-B14F-4D97-AF65-F5344CB8AC3E}">
        <p14:creationId xmlns:p14="http://schemas.microsoft.com/office/powerpoint/2010/main" val="1031544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D524-4315-FF2B-259F-BF7B806EB9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5F1724-3620-42F1-6210-F475BF5875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1DD5A-BB5B-D108-8F41-B15BF7DE1373}"/>
              </a:ext>
            </a:extLst>
          </p:cNvPr>
          <p:cNvSpPr>
            <a:spLocks noGrp="1"/>
          </p:cNvSpPr>
          <p:nvPr>
            <p:ph type="dt" sz="half" idx="10"/>
          </p:nvPr>
        </p:nvSpPr>
        <p:spPr/>
        <p:txBody>
          <a:bodyPr/>
          <a:lstStyle/>
          <a:p>
            <a:fld id="{1D02470B-9A6D-4916-BA1E-6656FE9075B1}" type="datetimeFigureOut">
              <a:rPr lang="en-US" smtClean="0"/>
              <a:t>9/19/2025</a:t>
            </a:fld>
            <a:endParaRPr lang="en-US" dirty="0"/>
          </a:p>
        </p:txBody>
      </p:sp>
      <p:sp>
        <p:nvSpPr>
          <p:cNvPr id="5" name="Footer Placeholder 4">
            <a:extLst>
              <a:ext uri="{FF2B5EF4-FFF2-40B4-BE49-F238E27FC236}">
                <a16:creationId xmlns:a16="http://schemas.microsoft.com/office/drawing/2014/main" id="{C02A984C-B7CA-935C-EFBF-B8EAB9C83A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B86F9B-5D1C-4569-6C11-7CC1AD5666C7}"/>
              </a:ext>
            </a:extLst>
          </p:cNvPr>
          <p:cNvSpPr>
            <a:spLocks noGrp="1"/>
          </p:cNvSpPr>
          <p:nvPr>
            <p:ph type="sldNum" sz="quarter" idx="12"/>
          </p:nvPr>
        </p:nvSpPr>
        <p:spPr/>
        <p:txBody>
          <a:bodyPr/>
          <a:lstStyle/>
          <a:p>
            <a:fld id="{42A2E086-60DF-49EF-8F20-628A33537DCA}" type="slidenum">
              <a:rPr lang="en-US" smtClean="0"/>
              <a:t>‹Nº›</a:t>
            </a:fld>
            <a:endParaRPr lang="en-US" dirty="0"/>
          </a:p>
        </p:txBody>
      </p:sp>
    </p:spTree>
    <p:extLst>
      <p:ext uri="{BB962C8B-B14F-4D97-AF65-F5344CB8AC3E}">
        <p14:creationId xmlns:p14="http://schemas.microsoft.com/office/powerpoint/2010/main" val="1541805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CF74A6-BFA7-BBFE-0196-7AD23EFEB24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76293D-84D8-8C60-F6BB-30DB65D0910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65B3D-FF26-0169-DCB3-FAC0A621F775}"/>
              </a:ext>
            </a:extLst>
          </p:cNvPr>
          <p:cNvSpPr>
            <a:spLocks noGrp="1"/>
          </p:cNvSpPr>
          <p:nvPr>
            <p:ph type="dt" sz="half" idx="10"/>
          </p:nvPr>
        </p:nvSpPr>
        <p:spPr/>
        <p:txBody>
          <a:bodyPr/>
          <a:lstStyle/>
          <a:p>
            <a:fld id="{1D02470B-9A6D-4916-BA1E-6656FE9075B1}" type="datetimeFigureOut">
              <a:rPr lang="en-US" smtClean="0"/>
              <a:t>9/19/2025</a:t>
            </a:fld>
            <a:endParaRPr lang="en-US" dirty="0"/>
          </a:p>
        </p:txBody>
      </p:sp>
      <p:sp>
        <p:nvSpPr>
          <p:cNvPr id="5" name="Footer Placeholder 4">
            <a:extLst>
              <a:ext uri="{FF2B5EF4-FFF2-40B4-BE49-F238E27FC236}">
                <a16:creationId xmlns:a16="http://schemas.microsoft.com/office/drawing/2014/main" id="{12DF8F68-CF3A-C8C8-D930-249A56246D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D585A8-5A86-E4F7-B0DD-1F43B3073C79}"/>
              </a:ext>
            </a:extLst>
          </p:cNvPr>
          <p:cNvSpPr>
            <a:spLocks noGrp="1"/>
          </p:cNvSpPr>
          <p:nvPr>
            <p:ph type="sldNum" sz="quarter" idx="12"/>
          </p:nvPr>
        </p:nvSpPr>
        <p:spPr/>
        <p:txBody>
          <a:bodyPr/>
          <a:lstStyle/>
          <a:p>
            <a:fld id="{42A2E086-60DF-49EF-8F20-628A33537DCA}" type="slidenum">
              <a:rPr lang="en-US" smtClean="0"/>
              <a:t>‹Nº›</a:t>
            </a:fld>
            <a:endParaRPr lang="en-US" dirty="0"/>
          </a:p>
        </p:txBody>
      </p:sp>
    </p:spTree>
    <p:extLst>
      <p:ext uri="{BB962C8B-B14F-4D97-AF65-F5344CB8AC3E}">
        <p14:creationId xmlns:p14="http://schemas.microsoft.com/office/powerpoint/2010/main" val="20464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0AAA-C2BA-4001-BB2B-088B3753D128}"/>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1DB171-DC1B-41F0-8767-315903AB0AD6}"/>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8D3055-394A-4855-BEF9-1A81F7509503}"/>
              </a:ext>
            </a:extLst>
          </p:cNvPr>
          <p:cNvSpPr>
            <a:spLocks noGrp="1"/>
          </p:cNvSpPr>
          <p:nvPr>
            <p:ph type="dt" sz="half" idx="10"/>
          </p:nvPr>
        </p:nvSpPr>
        <p:spPr>
          <a:xfrm>
            <a:off x="628650" y="6356350"/>
            <a:ext cx="2057400" cy="365125"/>
          </a:xfrm>
          <a:prstGeom prst="rect">
            <a:avLst/>
          </a:prstGeom>
        </p:spPr>
        <p:txBody>
          <a:bodyPr/>
          <a:lstStyle/>
          <a:p>
            <a:fld id="{B56F877A-4F5B-47BB-A066-6AA5496DA2C8}" type="datetimeFigureOut">
              <a:rPr lang="en-US" smtClean="0"/>
              <a:t>9/19/2025</a:t>
            </a:fld>
            <a:endParaRPr lang="en-US" dirty="0"/>
          </a:p>
        </p:txBody>
      </p:sp>
      <p:sp>
        <p:nvSpPr>
          <p:cNvPr id="5" name="Footer Placeholder 4">
            <a:extLst>
              <a:ext uri="{FF2B5EF4-FFF2-40B4-BE49-F238E27FC236}">
                <a16:creationId xmlns:a16="http://schemas.microsoft.com/office/drawing/2014/main" id="{A7170961-2AA6-401D-8266-BEF7125C7F8B}"/>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7B8EB95-0108-4B8F-90C7-24ECC1AB85E9}"/>
              </a:ext>
            </a:extLst>
          </p:cNvPr>
          <p:cNvSpPr>
            <a:spLocks noGrp="1"/>
          </p:cNvSpPr>
          <p:nvPr>
            <p:ph type="sldNum" sz="quarter" idx="12"/>
          </p:nvPr>
        </p:nvSpPr>
        <p:spPr>
          <a:xfrm>
            <a:off x="6457950" y="6356350"/>
            <a:ext cx="2057400" cy="365125"/>
          </a:xfrm>
          <a:prstGeom prst="rect">
            <a:avLst/>
          </a:prstGeom>
        </p:spPr>
        <p:txBody>
          <a:bodyPr/>
          <a:lstStyle/>
          <a:p>
            <a:fld id="{2AE167EF-9FE8-4825-83FF-507FCC4A3022}" type="slidenum">
              <a:rPr lang="en-US" smtClean="0"/>
              <a:t>‹Nº›</a:t>
            </a:fld>
            <a:endParaRPr lang="en-US" dirty="0"/>
          </a:p>
        </p:txBody>
      </p:sp>
    </p:spTree>
    <p:extLst>
      <p:ext uri="{BB962C8B-B14F-4D97-AF65-F5344CB8AC3E}">
        <p14:creationId xmlns:p14="http://schemas.microsoft.com/office/powerpoint/2010/main" val="278555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B133-A415-41EB-8AA5-C0A98D6B2B4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66055A-D5C1-4B1F-928D-32CB99C0BA48}"/>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F1589-4EB9-427E-AEB4-E9A54B3AD6FB}"/>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8EF99-DF3A-4D3F-887F-48ED989AF03D}"/>
              </a:ext>
            </a:extLst>
          </p:cNvPr>
          <p:cNvSpPr>
            <a:spLocks noGrp="1"/>
          </p:cNvSpPr>
          <p:nvPr>
            <p:ph type="dt" sz="half" idx="10"/>
          </p:nvPr>
        </p:nvSpPr>
        <p:spPr>
          <a:xfrm>
            <a:off x="628650" y="6356350"/>
            <a:ext cx="2057400" cy="365125"/>
          </a:xfrm>
          <a:prstGeom prst="rect">
            <a:avLst/>
          </a:prstGeom>
        </p:spPr>
        <p:txBody>
          <a:bodyPr/>
          <a:lstStyle/>
          <a:p>
            <a:fld id="{B56F877A-4F5B-47BB-A066-6AA5496DA2C8}" type="datetimeFigureOut">
              <a:rPr lang="en-US" smtClean="0"/>
              <a:t>9/19/2025</a:t>
            </a:fld>
            <a:endParaRPr lang="en-US" dirty="0"/>
          </a:p>
        </p:txBody>
      </p:sp>
      <p:sp>
        <p:nvSpPr>
          <p:cNvPr id="6" name="Footer Placeholder 5">
            <a:extLst>
              <a:ext uri="{FF2B5EF4-FFF2-40B4-BE49-F238E27FC236}">
                <a16:creationId xmlns:a16="http://schemas.microsoft.com/office/drawing/2014/main" id="{2C02D5F5-AB60-4839-A9C6-F1D83900C3CC}"/>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D0738B8-D99C-4569-B9B5-03AA37C6ED13}"/>
              </a:ext>
            </a:extLst>
          </p:cNvPr>
          <p:cNvSpPr>
            <a:spLocks noGrp="1"/>
          </p:cNvSpPr>
          <p:nvPr>
            <p:ph type="sldNum" sz="quarter" idx="12"/>
          </p:nvPr>
        </p:nvSpPr>
        <p:spPr>
          <a:xfrm>
            <a:off x="6457950" y="6356350"/>
            <a:ext cx="2057400" cy="365125"/>
          </a:xfrm>
          <a:prstGeom prst="rect">
            <a:avLst/>
          </a:prstGeom>
        </p:spPr>
        <p:txBody>
          <a:bodyPr/>
          <a:lstStyle/>
          <a:p>
            <a:fld id="{2AE167EF-9FE8-4825-83FF-507FCC4A3022}" type="slidenum">
              <a:rPr lang="en-US" smtClean="0"/>
              <a:t>‹Nº›</a:t>
            </a:fld>
            <a:endParaRPr lang="en-US" dirty="0"/>
          </a:p>
        </p:txBody>
      </p:sp>
    </p:spTree>
    <p:extLst>
      <p:ext uri="{BB962C8B-B14F-4D97-AF65-F5344CB8AC3E}">
        <p14:creationId xmlns:p14="http://schemas.microsoft.com/office/powerpoint/2010/main" val="175072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E77D-5421-4DC0-98F2-7AF44A48F811}"/>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125495F-9EA8-438C-8DB9-E2E2EA68219C}"/>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A7402C-6E8E-4474-B5EE-970A05B5A25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AAB4D7-7FD0-4310-BDAB-BCDDAF6980F1}"/>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DF5E8-E8BD-4FD3-B7F8-86FA7DFD471F}"/>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D17558-4D07-4DBA-B66E-11EDFF1BEC2E}"/>
              </a:ext>
            </a:extLst>
          </p:cNvPr>
          <p:cNvSpPr>
            <a:spLocks noGrp="1"/>
          </p:cNvSpPr>
          <p:nvPr>
            <p:ph type="dt" sz="half" idx="10"/>
          </p:nvPr>
        </p:nvSpPr>
        <p:spPr>
          <a:xfrm>
            <a:off x="628650" y="6356350"/>
            <a:ext cx="2057400" cy="365125"/>
          </a:xfrm>
          <a:prstGeom prst="rect">
            <a:avLst/>
          </a:prstGeom>
        </p:spPr>
        <p:txBody>
          <a:bodyPr/>
          <a:lstStyle/>
          <a:p>
            <a:fld id="{B56F877A-4F5B-47BB-A066-6AA5496DA2C8}" type="datetimeFigureOut">
              <a:rPr lang="en-US" smtClean="0"/>
              <a:t>9/19/2025</a:t>
            </a:fld>
            <a:endParaRPr lang="en-US" dirty="0"/>
          </a:p>
        </p:txBody>
      </p:sp>
      <p:sp>
        <p:nvSpPr>
          <p:cNvPr id="8" name="Footer Placeholder 7">
            <a:extLst>
              <a:ext uri="{FF2B5EF4-FFF2-40B4-BE49-F238E27FC236}">
                <a16:creationId xmlns:a16="http://schemas.microsoft.com/office/drawing/2014/main" id="{894798C3-F669-4F27-8167-B59563F65631}"/>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BADD482-D0E9-4751-97D3-278BBB121FBC}"/>
              </a:ext>
            </a:extLst>
          </p:cNvPr>
          <p:cNvSpPr>
            <a:spLocks noGrp="1"/>
          </p:cNvSpPr>
          <p:nvPr>
            <p:ph type="sldNum" sz="quarter" idx="12"/>
          </p:nvPr>
        </p:nvSpPr>
        <p:spPr>
          <a:xfrm>
            <a:off x="6457950" y="6356350"/>
            <a:ext cx="2057400" cy="365125"/>
          </a:xfrm>
          <a:prstGeom prst="rect">
            <a:avLst/>
          </a:prstGeom>
        </p:spPr>
        <p:txBody>
          <a:bodyPr/>
          <a:lstStyle/>
          <a:p>
            <a:fld id="{2AE167EF-9FE8-4825-83FF-507FCC4A3022}" type="slidenum">
              <a:rPr lang="en-US" smtClean="0"/>
              <a:t>‹Nº›</a:t>
            </a:fld>
            <a:endParaRPr lang="en-US" dirty="0"/>
          </a:p>
        </p:txBody>
      </p:sp>
    </p:spTree>
    <p:extLst>
      <p:ext uri="{BB962C8B-B14F-4D97-AF65-F5344CB8AC3E}">
        <p14:creationId xmlns:p14="http://schemas.microsoft.com/office/powerpoint/2010/main" val="92552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C756-DCC4-44DD-8FBD-D0AECED4E7B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4C9408-E232-4321-AB20-D54B6CCE166F}"/>
              </a:ext>
            </a:extLst>
          </p:cNvPr>
          <p:cNvSpPr>
            <a:spLocks noGrp="1"/>
          </p:cNvSpPr>
          <p:nvPr>
            <p:ph type="dt" sz="half" idx="10"/>
          </p:nvPr>
        </p:nvSpPr>
        <p:spPr>
          <a:xfrm>
            <a:off x="628650" y="6356350"/>
            <a:ext cx="2057400" cy="365125"/>
          </a:xfrm>
          <a:prstGeom prst="rect">
            <a:avLst/>
          </a:prstGeom>
        </p:spPr>
        <p:txBody>
          <a:bodyPr/>
          <a:lstStyle/>
          <a:p>
            <a:fld id="{B56F877A-4F5B-47BB-A066-6AA5496DA2C8}" type="datetimeFigureOut">
              <a:rPr lang="en-US" smtClean="0"/>
              <a:t>9/19/2025</a:t>
            </a:fld>
            <a:endParaRPr lang="en-US" dirty="0"/>
          </a:p>
        </p:txBody>
      </p:sp>
      <p:sp>
        <p:nvSpPr>
          <p:cNvPr id="4" name="Footer Placeholder 3">
            <a:extLst>
              <a:ext uri="{FF2B5EF4-FFF2-40B4-BE49-F238E27FC236}">
                <a16:creationId xmlns:a16="http://schemas.microsoft.com/office/drawing/2014/main" id="{236DBCD6-650A-426C-B9A4-462FFF4FAF09}"/>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EA23786-820A-4A30-801B-C534DBED91B2}"/>
              </a:ext>
            </a:extLst>
          </p:cNvPr>
          <p:cNvSpPr>
            <a:spLocks noGrp="1"/>
          </p:cNvSpPr>
          <p:nvPr>
            <p:ph type="sldNum" sz="quarter" idx="12"/>
          </p:nvPr>
        </p:nvSpPr>
        <p:spPr>
          <a:xfrm>
            <a:off x="6457950" y="6356350"/>
            <a:ext cx="2057400" cy="365125"/>
          </a:xfrm>
          <a:prstGeom prst="rect">
            <a:avLst/>
          </a:prstGeom>
        </p:spPr>
        <p:txBody>
          <a:bodyPr/>
          <a:lstStyle/>
          <a:p>
            <a:fld id="{2AE167EF-9FE8-4825-83FF-507FCC4A3022}" type="slidenum">
              <a:rPr lang="en-US" smtClean="0"/>
              <a:t>‹Nº›</a:t>
            </a:fld>
            <a:endParaRPr lang="en-US" dirty="0"/>
          </a:p>
        </p:txBody>
      </p:sp>
    </p:spTree>
    <p:extLst>
      <p:ext uri="{BB962C8B-B14F-4D97-AF65-F5344CB8AC3E}">
        <p14:creationId xmlns:p14="http://schemas.microsoft.com/office/powerpoint/2010/main" val="28320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BA571F-ED3C-4FF6-9104-031B1E0A4A5F}"/>
              </a:ext>
            </a:extLst>
          </p:cNvPr>
          <p:cNvSpPr>
            <a:spLocks noGrp="1"/>
          </p:cNvSpPr>
          <p:nvPr>
            <p:ph type="dt" sz="half" idx="10"/>
          </p:nvPr>
        </p:nvSpPr>
        <p:spPr>
          <a:xfrm>
            <a:off x="628650" y="6356350"/>
            <a:ext cx="2057400" cy="365125"/>
          </a:xfrm>
          <a:prstGeom prst="rect">
            <a:avLst/>
          </a:prstGeom>
        </p:spPr>
        <p:txBody>
          <a:bodyPr/>
          <a:lstStyle/>
          <a:p>
            <a:fld id="{B56F877A-4F5B-47BB-A066-6AA5496DA2C8}" type="datetimeFigureOut">
              <a:rPr lang="en-US" smtClean="0"/>
              <a:t>9/19/2025</a:t>
            </a:fld>
            <a:endParaRPr lang="en-US" dirty="0"/>
          </a:p>
        </p:txBody>
      </p:sp>
      <p:sp>
        <p:nvSpPr>
          <p:cNvPr id="3" name="Footer Placeholder 2">
            <a:extLst>
              <a:ext uri="{FF2B5EF4-FFF2-40B4-BE49-F238E27FC236}">
                <a16:creationId xmlns:a16="http://schemas.microsoft.com/office/drawing/2014/main" id="{81B77D8D-EFF9-4282-A01F-BB1753743F64}"/>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AF22BDE-A9A1-46A1-BF79-2A3F830FBAE7}"/>
              </a:ext>
            </a:extLst>
          </p:cNvPr>
          <p:cNvSpPr>
            <a:spLocks noGrp="1"/>
          </p:cNvSpPr>
          <p:nvPr>
            <p:ph type="sldNum" sz="quarter" idx="12"/>
          </p:nvPr>
        </p:nvSpPr>
        <p:spPr>
          <a:xfrm>
            <a:off x="6457950" y="6356350"/>
            <a:ext cx="2057400" cy="365125"/>
          </a:xfrm>
          <a:prstGeom prst="rect">
            <a:avLst/>
          </a:prstGeom>
        </p:spPr>
        <p:txBody>
          <a:bodyPr/>
          <a:lstStyle/>
          <a:p>
            <a:fld id="{2AE167EF-9FE8-4825-83FF-507FCC4A3022}" type="slidenum">
              <a:rPr lang="en-US" smtClean="0"/>
              <a:t>‹Nº›</a:t>
            </a:fld>
            <a:endParaRPr lang="en-US" dirty="0"/>
          </a:p>
        </p:txBody>
      </p:sp>
    </p:spTree>
    <p:extLst>
      <p:ext uri="{BB962C8B-B14F-4D97-AF65-F5344CB8AC3E}">
        <p14:creationId xmlns:p14="http://schemas.microsoft.com/office/powerpoint/2010/main" val="74616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3CAB-035F-4787-88B8-150C2F4B997C}"/>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D38109-119A-4D0C-BAE3-027DC85347B1}"/>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104B5F-ACEC-4AF1-9AA5-8F4A3932E245}"/>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A87DB4-AC72-462D-AA64-C7C92986DABF}"/>
              </a:ext>
            </a:extLst>
          </p:cNvPr>
          <p:cNvSpPr>
            <a:spLocks noGrp="1"/>
          </p:cNvSpPr>
          <p:nvPr>
            <p:ph type="dt" sz="half" idx="10"/>
          </p:nvPr>
        </p:nvSpPr>
        <p:spPr>
          <a:xfrm>
            <a:off x="628650" y="6356350"/>
            <a:ext cx="2057400" cy="365125"/>
          </a:xfrm>
          <a:prstGeom prst="rect">
            <a:avLst/>
          </a:prstGeom>
        </p:spPr>
        <p:txBody>
          <a:bodyPr/>
          <a:lstStyle/>
          <a:p>
            <a:fld id="{B56F877A-4F5B-47BB-A066-6AA5496DA2C8}" type="datetimeFigureOut">
              <a:rPr lang="en-US" smtClean="0"/>
              <a:t>9/19/2025</a:t>
            </a:fld>
            <a:endParaRPr lang="en-US" dirty="0"/>
          </a:p>
        </p:txBody>
      </p:sp>
      <p:sp>
        <p:nvSpPr>
          <p:cNvPr id="6" name="Footer Placeholder 5">
            <a:extLst>
              <a:ext uri="{FF2B5EF4-FFF2-40B4-BE49-F238E27FC236}">
                <a16:creationId xmlns:a16="http://schemas.microsoft.com/office/drawing/2014/main" id="{38059F0A-4EAD-4725-8D0A-AFE930FAB931}"/>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71ED2DC-5732-4CB9-AE4A-2215FD8D3D05}"/>
              </a:ext>
            </a:extLst>
          </p:cNvPr>
          <p:cNvSpPr>
            <a:spLocks noGrp="1"/>
          </p:cNvSpPr>
          <p:nvPr>
            <p:ph type="sldNum" sz="quarter" idx="12"/>
          </p:nvPr>
        </p:nvSpPr>
        <p:spPr>
          <a:xfrm>
            <a:off x="6457950" y="6356350"/>
            <a:ext cx="2057400" cy="365125"/>
          </a:xfrm>
          <a:prstGeom prst="rect">
            <a:avLst/>
          </a:prstGeom>
        </p:spPr>
        <p:txBody>
          <a:bodyPr/>
          <a:lstStyle/>
          <a:p>
            <a:fld id="{2AE167EF-9FE8-4825-83FF-507FCC4A3022}" type="slidenum">
              <a:rPr lang="en-US" smtClean="0"/>
              <a:t>‹Nº›</a:t>
            </a:fld>
            <a:endParaRPr lang="en-US" dirty="0"/>
          </a:p>
        </p:txBody>
      </p:sp>
    </p:spTree>
    <p:extLst>
      <p:ext uri="{BB962C8B-B14F-4D97-AF65-F5344CB8AC3E}">
        <p14:creationId xmlns:p14="http://schemas.microsoft.com/office/powerpoint/2010/main" val="391237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1125704A-BE4C-44BA-94D1-09B7618AE0C3}"/>
              </a:ext>
            </a:extLst>
          </p:cNvPr>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13" name="Text Placeholder 2">
            <a:extLst>
              <a:ext uri="{FF2B5EF4-FFF2-40B4-BE49-F238E27FC236}">
                <a16:creationId xmlns:a16="http://schemas.microsoft.com/office/drawing/2014/main" id="{9B7BCBF7-EB96-454B-928D-28587AE5685C}"/>
              </a:ext>
            </a:extLst>
          </p:cNvPr>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a:extLst>
              <a:ext uri="{FF2B5EF4-FFF2-40B4-BE49-F238E27FC236}">
                <a16:creationId xmlns:a16="http://schemas.microsoft.com/office/drawing/2014/main" id="{8C19AD51-82A7-48D2-8769-B8E6822C0500}"/>
              </a:ext>
            </a:extLst>
          </p:cNvPr>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solidFill>
              </a:defRPr>
            </a:lvl1pPr>
          </a:lstStyle>
          <a:p>
            <a:fld id="{11BCCDCE-666B-4612-B3AC-01C4961A2C0A}" type="datetimeFigureOut">
              <a:rPr lang="en-US" smtClean="0"/>
              <a:pPr/>
              <a:t>9/19/2025</a:t>
            </a:fld>
            <a:endParaRPr lang="en-US" dirty="0"/>
          </a:p>
        </p:txBody>
      </p:sp>
      <p:sp>
        <p:nvSpPr>
          <p:cNvPr id="15" name="Footer Placeholder 4">
            <a:extLst>
              <a:ext uri="{FF2B5EF4-FFF2-40B4-BE49-F238E27FC236}">
                <a16:creationId xmlns:a16="http://schemas.microsoft.com/office/drawing/2014/main" id="{A6C4A38D-B908-4C79-9FB0-78F9DE622C5B}"/>
              </a:ext>
            </a:extLst>
          </p:cNvPr>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6" name="Slide Number Placeholder 5">
            <a:extLst>
              <a:ext uri="{FF2B5EF4-FFF2-40B4-BE49-F238E27FC236}">
                <a16:creationId xmlns:a16="http://schemas.microsoft.com/office/drawing/2014/main" id="{81B296B2-20A8-4E6A-9CB4-0E95B87AB4AF}"/>
              </a:ext>
            </a:extLst>
          </p:cNvPr>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tx1"/>
                </a:solidFill>
              </a:defRPr>
            </a:lvl1pPr>
          </a:lstStyle>
          <a:p>
            <a:fld id="{04E9AA57-B480-4D7D-AB2D-25A5CD4D6D86}" type="slidenum">
              <a:rPr lang="en-US" smtClean="0"/>
              <a:pPr/>
              <a:t>‹Nº›</a:t>
            </a:fld>
            <a:endParaRPr lang="en-US" dirty="0"/>
          </a:p>
        </p:txBody>
      </p:sp>
    </p:spTree>
    <p:extLst>
      <p:ext uri="{BB962C8B-B14F-4D97-AF65-F5344CB8AC3E}">
        <p14:creationId xmlns:p14="http://schemas.microsoft.com/office/powerpoint/2010/main" val="368918013"/>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10" r:id="rId3"/>
    <p:sldLayoutId id="2147484303" r:id="rId4"/>
    <p:sldLayoutId id="2147484304" r:id="rId5"/>
    <p:sldLayoutId id="2147484305" r:id="rId6"/>
    <p:sldLayoutId id="2147484306" r:id="rId7"/>
    <p:sldLayoutId id="2147484307" r:id="rId8"/>
    <p:sldLayoutId id="2147484308" r:id="rId9"/>
    <p:sldLayoutId id="2147484309" r:id="rId10"/>
  </p:sldLayoutIdLst>
  <p:txStyles>
    <p:titleStyle>
      <a:lvl1pPr algn="l" defTabSz="914400" rtl="0" eaLnBrk="1" latinLnBrk="0" hangingPunct="1">
        <a:lnSpc>
          <a:spcPct val="90000"/>
        </a:lnSpc>
        <a:spcBef>
          <a:spcPct val="0"/>
        </a:spcBef>
        <a:buNone/>
        <a:defRPr sz="2800" b="1" u="sng" kern="1200">
          <a:solidFill>
            <a:srgbClr val="E7661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12"/>
        </a:buBlip>
        <a:defRPr sz="1800" b="1" u="sng"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9E47"/>
        </a:buClr>
        <a:buSzPct val="150000"/>
        <a:buFont typeface="Arial" panose="020B0604020202020204"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9E47"/>
        </a:buClr>
        <a:buFont typeface="Wingdings" panose="05000000000000000000" pitchFamily="2" charset="2"/>
        <a:buChar char="Ø"/>
        <a:defRPr sz="1400" b="1" i="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9E47"/>
        </a:buClr>
        <a:buSzPct val="100000"/>
        <a:buFont typeface="Wingdings" panose="05000000000000000000" pitchFamily="2" charset="2"/>
        <a:buChar char="q"/>
        <a:defRPr sz="1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9E4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1BCCDCE-666B-4612-B3AC-01C4961A2C0A}" type="datetimeFigureOut">
              <a:rPr lang="en-US" smtClean="0"/>
              <a:t>9/19/2025</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4E9AA57-B480-4D7D-AB2D-25A5CD4D6D86}" type="slidenum">
              <a:rPr lang="en-US" smtClean="0"/>
              <a:t>‹Nº›</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9F449FC-EC59-A42F-728C-BECB5B4F1699}"/>
              </a:ext>
            </a:extLst>
          </p:cNvPr>
          <p:cNvPicPr>
            <a:picLocks noChangeAspect="1"/>
          </p:cNvPicPr>
          <p:nvPr userDrawn="1"/>
        </p:nvPicPr>
        <p:blipFill>
          <a:blip r:embed="rId16"/>
          <a:stretch>
            <a:fillRect/>
          </a:stretch>
        </p:blipFill>
        <p:spPr>
          <a:xfrm>
            <a:off x="-1" y="0"/>
            <a:ext cx="534540" cy="6858000"/>
          </a:xfrm>
          <a:prstGeom prst="rect">
            <a:avLst/>
          </a:prstGeom>
        </p:spPr>
      </p:pic>
    </p:spTree>
    <p:extLst>
      <p:ext uri="{BB962C8B-B14F-4D97-AF65-F5344CB8AC3E}">
        <p14:creationId xmlns:p14="http://schemas.microsoft.com/office/powerpoint/2010/main" val="99944545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5" r:id="rId13"/>
    <p:sldLayoutId id="2147484284" r:id="rId14"/>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DAF2FA-7AE2-9542-A942-EEF1A499C2E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1BA2A6-BBCC-2315-2EAA-F2D144E7A6C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B2941C-84B5-C58D-AF35-F1C1AA3E8F2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02470B-9A6D-4916-BA1E-6656FE9075B1}" type="datetimeFigureOut">
              <a:rPr lang="en-US" smtClean="0"/>
              <a:t>9/19/2025</a:t>
            </a:fld>
            <a:endParaRPr lang="en-US" dirty="0"/>
          </a:p>
        </p:txBody>
      </p:sp>
      <p:sp>
        <p:nvSpPr>
          <p:cNvPr id="5" name="Footer Placeholder 4">
            <a:extLst>
              <a:ext uri="{FF2B5EF4-FFF2-40B4-BE49-F238E27FC236}">
                <a16:creationId xmlns:a16="http://schemas.microsoft.com/office/drawing/2014/main" id="{7B32C1CF-AF90-B7C1-6B91-8E347DA716A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37710D9-D982-C962-6FDE-FB205E453C8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A2E086-60DF-49EF-8F20-628A33537DCA}" type="slidenum">
              <a:rPr lang="en-US" smtClean="0"/>
              <a:t>‹Nº›</a:t>
            </a:fld>
            <a:endParaRPr lang="en-US" dirty="0"/>
          </a:p>
        </p:txBody>
      </p:sp>
      <p:pic>
        <p:nvPicPr>
          <p:cNvPr id="8" name="Picture 7">
            <a:extLst>
              <a:ext uri="{FF2B5EF4-FFF2-40B4-BE49-F238E27FC236}">
                <a16:creationId xmlns:a16="http://schemas.microsoft.com/office/drawing/2014/main" id="{3C3677F0-1294-6D7A-B51F-FED298DF772F}"/>
              </a:ext>
            </a:extLst>
          </p:cNvPr>
          <p:cNvPicPr>
            <a:picLocks noChangeAspect="1"/>
          </p:cNvPicPr>
          <p:nvPr userDrawn="1"/>
        </p:nvPicPr>
        <p:blipFill>
          <a:blip r:embed="rId13"/>
          <a:stretch>
            <a:fillRect/>
          </a:stretch>
        </p:blipFill>
        <p:spPr>
          <a:xfrm>
            <a:off x="-13733" y="0"/>
            <a:ext cx="501012" cy="6858000"/>
          </a:xfrm>
          <a:prstGeom prst="rect">
            <a:avLst/>
          </a:prstGeom>
          <a:noFill/>
        </p:spPr>
      </p:pic>
    </p:spTree>
    <p:extLst>
      <p:ext uri="{BB962C8B-B14F-4D97-AF65-F5344CB8AC3E}">
        <p14:creationId xmlns:p14="http://schemas.microsoft.com/office/powerpoint/2010/main" val="2979287462"/>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7FAFA"/>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63015" y="1177537"/>
            <a:ext cx="7209945" cy="504564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b">
            <a:normAutofit/>
          </a:bodyPr>
          <a:lstStyle/>
          <a:p>
            <a:pPr defTabSz="914400"/>
            <a:br>
              <a:rPr lang="en-US" sz="4400" b="1" kern="1200" dirty="0">
                <a:solidFill>
                  <a:schemeClr val="tx1"/>
                </a:solidFill>
                <a:latin typeface="+mj-lt"/>
                <a:ea typeface="+mj-ea"/>
                <a:cs typeface="+mj-cs"/>
              </a:rPr>
            </a:br>
            <a:br>
              <a:rPr lang="en-US" sz="4400" b="1" kern="1200" dirty="0">
                <a:solidFill>
                  <a:schemeClr val="tx1"/>
                </a:solidFill>
                <a:latin typeface="+mj-lt"/>
                <a:ea typeface="+mj-ea"/>
                <a:cs typeface="+mj-cs"/>
              </a:rPr>
            </a:br>
            <a:br>
              <a:rPr lang="en-US" sz="4400" b="1" kern="1200" dirty="0">
                <a:solidFill>
                  <a:schemeClr val="tx1"/>
                </a:solidFill>
                <a:latin typeface="+mj-lt"/>
                <a:ea typeface="+mj-ea"/>
                <a:cs typeface="+mj-cs"/>
              </a:rPr>
            </a:br>
            <a:br>
              <a:rPr lang="en-US" sz="4400" b="1" kern="1200" dirty="0">
                <a:solidFill>
                  <a:schemeClr val="tx1"/>
                </a:solidFill>
                <a:latin typeface="+mj-lt"/>
                <a:ea typeface="+mj-ea"/>
                <a:cs typeface="+mj-cs"/>
              </a:rPr>
            </a:br>
            <a:br>
              <a:rPr lang="en-US" sz="4400" b="1" kern="1200" dirty="0">
                <a:solidFill>
                  <a:srgbClr val="3E8F98"/>
                </a:solidFill>
                <a:latin typeface="+mj-lt"/>
                <a:ea typeface="+mj-ea"/>
                <a:cs typeface="+mj-cs"/>
              </a:rPr>
            </a:br>
            <a:br>
              <a:rPr lang="en-US" sz="3200" b="1" u="none" kern="1200" dirty="0">
                <a:solidFill>
                  <a:srgbClr val="3E8F98"/>
                </a:solidFill>
                <a:latin typeface="Trebuchet MS" panose="020B0603020202020204" pitchFamily="34" charset="0"/>
              </a:rPr>
            </a:br>
            <a:br>
              <a:rPr lang="en-US" sz="3200" b="1" kern="1200" dirty="0">
                <a:solidFill>
                  <a:srgbClr val="3E8F98"/>
                </a:solidFill>
                <a:latin typeface="+mj-lt"/>
                <a:ea typeface="+mj-ea"/>
                <a:cs typeface="+mj-cs"/>
              </a:rPr>
            </a:br>
            <a:endParaRPr lang="en-US" sz="3200" b="1" kern="1200" dirty="0">
              <a:solidFill>
                <a:srgbClr val="3E8F98"/>
              </a:solidFill>
              <a:latin typeface="+mj-lt"/>
              <a:ea typeface="+mj-ea"/>
              <a:cs typeface="+mj-cs"/>
            </a:endParaRPr>
          </a:p>
        </p:txBody>
      </p:sp>
      <p:sp>
        <p:nvSpPr>
          <p:cNvPr id="4" name="Date Placeholder 3"/>
          <p:cNvSpPr>
            <a:spLocks noGrp="1"/>
          </p:cNvSpPr>
          <p:nvPr>
            <p:ph type="dt" sz="half" idx="10"/>
          </p:nvPr>
        </p:nvSpPr>
        <p:spPr>
          <a:xfrm>
            <a:off x="7105649" y="6388102"/>
            <a:ext cx="1317587" cy="365125"/>
          </a:xfrm>
        </p:spPr>
        <p:txBody>
          <a:bodyPr vert="horz" lIns="91440" tIns="45720" rIns="91440" bIns="45720" rtlCol="0" anchor="ctr">
            <a:normAutofit/>
          </a:bodyPr>
          <a:lstStyle/>
          <a:p>
            <a:pPr algn="r" defTabSz="914400">
              <a:spcAft>
                <a:spcPts val="600"/>
              </a:spcAft>
            </a:pPr>
            <a:fld id="{D0BB41AD-F550-4467-9733-969450BF59F6}" type="datetime1">
              <a:rPr lang="en-US" sz="1200" smtClean="0">
                <a:solidFill>
                  <a:schemeClr val="bg1">
                    <a:alpha val="80000"/>
                  </a:schemeClr>
                </a:solidFill>
              </a:rPr>
              <a:pPr algn="r" defTabSz="914400">
                <a:spcAft>
                  <a:spcPts val="600"/>
                </a:spcAft>
              </a:pPr>
              <a:t>9/19/2025</a:t>
            </a:fld>
            <a:endParaRPr lang="en-US" sz="1200" dirty="0">
              <a:solidFill>
                <a:schemeClr val="bg1">
                  <a:alpha val="80000"/>
                </a:schemeClr>
              </a:solidFill>
            </a:endParaRPr>
          </a:p>
        </p:txBody>
      </p:sp>
      <p:sp>
        <p:nvSpPr>
          <p:cNvPr id="5" name="TextBox 4">
            <a:extLst>
              <a:ext uri="{FF2B5EF4-FFF2-40B4-BE49-F238E27FC236}">
                <a16:creationId xmlns:a16="http://schemas.microsoft.com/office/drawing/2014/main" id="{B2B59817-DE2E-52CF-607E-0E0C73F62E59}"/>
              </a:ext>
            </a:extLst>
          </p:cNvPr>
          <p:cNvSpPr txBox="1"/>
          <p:nvPr/>
        </p:nvSpPr>
        <p:spPr>
          <a:xfrm>
            <a:off x="2789250" y="1624869"/>
            <a:ext cx="4784846" cy="923330"/>
          </a:xfrm>
          <a:prstGeom prst="rect">
            <a:avLst/>
          </a:prstGeom>
          <a:noFill/>
        </p:spPr>
        <p:txBody>
          <a:bodyPr wrap="square" rtlCol="0">
            <a:spAutoFit/>
          </a:bodyPr>
          <a:lstStyle/>
          <a:p>
            <a:pPr algn="ctr"/>
            <a:br>
              <a:rPr lang="en-US" sz="3600" b="1" kern="1200" dirty="0">
                <a:solidFill>
                  <a:srgbClr val="3E8F98"/>
                </a:solidFill>
                <a:latin typeface="+mj-lt"/>
                <a:ea typeface="+mj-ea"/>
                <a:cs typeface="+mj-cs"/>
              </a:rPr>
            </a:br>
            <a:endParaRPr lang="en-US" dirty="0"/>
          </a:p>
        </p:txBody>
      </p:sp>
      <p:pic>
        <p:nvPicPr>
          <p:cNvPr id="6" name="Picture 5">
            <a:extLst>
              <a:ext uri="{FF2B5EF4-FFF2-40B4-BE49-F238E27FC236}">
                <a16:creationId xmlns:a16="http://schemas.microsoft.com/office/drawing/2014/main" id="{6249EBC8-25F0-2E0E-7D57-C3881962FBD6}"/>
              </a:ext>
            </a:extLst>
          </p:cNvPr>
          <p:cNvPicPr>
            <a:picLocks noChangeAspect="1"/>
          </p:cNvPicPr>
          <p:nvPr/>
        </p:nvPicPr>
        <p:blipFill>
          <a:blip r:embed="rId3"/>
          <a:stretch>
            <a:fillRect/>
          </a:stretch>
        </p:blipFill>
        <p:spPr>
          <a:xfrm>
            <a:off x="720764" y="1"/>
            <a:ext cx="8423236" cy="6858000"/>
          </a:xfrm>
          <a:prstGeom prst="rect">
            <a:avLst/>
          </a:prstGeom>
        </p:spPr>
      </p:pic>
      <p:pic>
        <p:nvPicPr>
          <p:cNvPr id="10" name="Picture 9">
            <a:extLst>
              <a:ext uri="{FF2B5EF4-FFF2-40B4-BE49-F238E27FC236}">
                <a16:creationId xmlns:a16="http://schemas.microsoft.com/office/drawing/2014/main" id="{12CA176B-8AEA-4A11-A1A4-8C8CC4AE246C}"/>
              </a:ext>
            </a:extLst>
          </p:cNvPr>
          <p:cNvPicPr>
            <a:picLocks noChangeAspect="1"/>
          </p:cNvPicPr>
          <p:nvPr/>
        </p:nvPicPr>
        <p:blipFill>
          <a:blip r:embed="rId4"/>
          <a:stretch>
            <a:fillRect/>
          </a:stretch>
        </p:blipFill>
        <p:spPr>
          <a:xfrm>
            <a:off x="708513" y="0"/>
            <a:ext cx="2796471" cy="1208279"/>
          </a:xfrm>
          <a:prstGeom prst="rect">
            <a:avLst/>
          </a:prstGeom>
        </p:spPr>
      </p:pic>
      <p:sp>
        <p:nvSpPr>
          <p:cNvPr id="11" name="Rectangle 10">
            <a:extLst>
              <a:ext uri="{FF2B5EF4-FFF2-40B4-BE49-F238E27FC236}">
                <a16:creationId xmlns:a16="http://schemas.microsoft.com/office/drawing/2014/main" id="{9B8BD6A3-4516-1C53-EC73-6ED78EBB92FE}"/>
              </a:ext>
            </a:extLst>
          </p:cNvPr>
          <p:cNvSpPr/>
          <p:nvPr/>
        </p:nvSpPr>
        <p:spPr>
          <a:xfrm>
            <a:off x="0" y="0"/>
            <a:ext cx="400049" cy="6858000"/>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E76618"/>
              </a:highlight>
              <a:latin typeface="HurmeGeometricSans4 Regular" panose="020B0500020000000000" pitchFamily="34" charset="77"/>
            </a:endParaRPr>
          </a:p>
        </p:txBody>
      </p:sp>
      <p:sp>
        <p:nvSpPr>
          <p:cNvPr id="12" name="TextBox 11">
            <a:extLst>
              <a:ext uri="{FF2B5EF4-FFF2-40B4-BE49-F238E27FC236}">
                <a16:creationId xmlns:a16="http://schemas.microsoft.com/office/drawing/2014/main" id="{6B33481D-84CE-E175-4737-EE219EEA8649}"/>
              </a:ext>
            </a:extLst>
          </p:cNvPr>
          <p:cNvSpPr txBox="1"/>
          <p:nvPr/>
        </p:nvSpPr>
        <p:spPr>
          <a:xfrm>
            <a:off x="1266285" y="1373198"/>
            <a:ext cx="7156951" cy="2416046"/>
          </a:xfrm>
          <a:prstGeom prst="rect">
            <a:avLst/>
          </a:prstGeom>
          <a:noFill/>
          <a:ln>
            <a:noFill/>
          </a:ln>
          <a:effectLst/>
          <a:scene3d>
            <a:camera prst="orthographicFront">
              <a:rot lat="0" lon="0" rev="0"/>
            </a:camera>
            <a:lightRig rig="threePt" dir="t"/>
          </a:scene3d>
          <a:sp3d prstMaterial="matte"/>
        </p:spPr>
        <p:txBody>
          <a:bodyPr wrap="square" rtlCol="0">
            <a:spAutoFit/>
          </a:bodyPr>
          <a:lstStyle/>
          <a:p>
            <a:pPr algn="ctr"/>
            <a:r>
              <a:rPr kumimoji="0" lang="en-US" sz="6000" b="1" i="0" u="none" strike="noStrike" kern="1200" cap="all" spc="0" normalizeH="0" baseline="0" noProof="0" dirty="0">
                <a:ln>
                  <a:noFill/>
                </a:ln>
                <a:solidFill>
                  <a:srgbClr val="02551F"/>
                </a:solidFill>
                <a:effectLst>
                  <a:outerShdw dist="88924" dir="8100000" algn="tr" rotWithShape="0">
                    <a:srgbClr val="FFFFFF"/>
                  </a:outerShdw>
                </a:effectLst>
                <a:uLnTx/>
                <a:uFillTx/>
                <a:latin typeface="AFM Sans" pitchFamily="2" charset="77"/>
                <a:cs typeface="Poppins Black"/>
              </a:rPr>
              <a:t>CICTAMEX PROJECT</a:t>
            </a:r>
          </a:p>
          <a:p>
            <a:pPr algn="ctr">
              <a:spcBef>
                <a:spcPts val="1800"/>
              </a:spcBef>
            </a:pPr>
            <a:r>
              <a:rPr lang="en-US" sz="3600" b="1" cap="all" dirty="0">
                <a:solidFill>
                  <a:srgbClr val="02551F"/>
                </a:solidFill>
                <a:effectLst>
                  <a:outerShdw dist="88924" dir="8100000" algn="tr" rotWithShape="0">
                    <a:srgbClr val="FFFFFF"/>
                  </a:outerShdw>
                </a:effectLst>
                <a:latin typeface="AFM Sans" pitchFamily="2" charset="77"/>
                <a:cs typeface="Poppins Black"/>
              </a:rPr>
              <a:t>PROGRESS REPORT</a:t>
            </a:r>
          </a:p>
          <a:p>
            <a:pPr algn="ctr"/>
            <a:endParaRPr lang="en-US" sz="1200" b="1" cap="all" dirty="0">
              <a:solidFill>
                <a:srgbClr val="02551F"/>
              </a:solidFill>
              <a:effectLst>
                <a:outerShdw dist="88924" dir="8100000" algn="tr" rotWithShape="0">
                  <a:srgbClr val="FFFFFF"/>
                </a:outerShdw>
              </a:effectLst>
              <a:latin typeface="AFM Sans" pitchFamily="2" charset="77"/>
              <a:cs typeface="Poppins Black"/>
            </a:endParaRPr>
          </a:p>
          <a:p>
            <a:pPr algn="ctr"/>
            <a:r>
              <a:rPr lang="en-US" sz="2800" dirty="0">
                <a:solidFill>
                  <a:srgbClr val="02AD40"/>
                </a:solidFill>
                <a:effectLst>
                  <a:outerShdw blurRad="38100" dist="38100" dir="2700000" algn="tl">
                    <a:srgbClr val="000000">
                      <a:alpha val="43137"/>
                    </a:srgbClr>
                  </a:outerShdw>
                </a:effectLst>
              </a:rPr>
              <a:t>September 24, 2025</a:t>
            </a:r>
            <a:endParaRPr lang="en-US" sz="2800" dirty="0">
              <a:solidFill>
                <a:srgbClr val="02AD40"/>
              </a:solidFill>
            </a:endParaRPr>
          </a:p>
        </p:txBody>
      </p:sp>
      <p:pic>
        <p:nvPicPr>
          <p:cNvPr id="3" name="Picture 2">
            <a:extLst>
              <a:ext uri="{FF2B5EF4-FFF2-40B4-BE49-F238E27FC236}">
                <a16:creationId xmlns:a16="http://schemas.microsoft.com/office/drawing/2014/main" id="{9DBAA80E-38D8-6439-E0DE-36225BBDB5B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785" b="70142" l="10000" r="90000"/>
                    </a14:imgEffect>
                  </a14:imgLayer>
                </a14:imgProps>
              </a:ext>
            </a:extLst>
          </a:blip>
          <a:srcRect t="14615" b="23688"/>
          <a:stretch>
            <a:fillRect/>
          </a:stretch>
        </p:blipFill>
        <p:spPr>
          <a:xfrm>
            <a:off x="7063484" y="-9983"/>
            <a:ext cx="2067367" cy="1200220"/>
          </a:xfrm>
          <a:prstGeom prst="rect">
            <a:avLst/>
          </a:prstGeom>
        </p:spPr>
      </p:pic>
      <p:pic>
        <p:nvPicPr>
          <p:cNvPr id="7" name="Imagen 6">
            <a:extLst>
              <a:ext uri="{FF2B5EF4-FFF2-40B4-BE49-F238E27FC236}">
                <a16:creationId xmlns:a16="http://schemas.microsoft.com/office/drawing/2014/main" id="{9F91C4AF-F5E3-35D1-BDA2-50CC45217478}"/>
              </a:ext>
            </a:extLst>
          </p:cNvPr>
          <p:cNvPicPr>
            <a:picLocks noChangeAspect="1"/>
          </p:cNvPicPr>
          <p:nvPr/>
        </p:nvPicPr>
        <p:blipFill>
          <a:blip r:embed="rId7"/>
          <a:stretch>
            <a:fillRect/>
          </a:stretch>
        </p:blipFill>
        <p:spPr>
          <a:xfrm>
            <a:off x="3974838" y="4132673"/>
            <a:ext cx="1739843" cy="2172970"/>
          </a:xfrm>
          <a:prstGeom prst="rect">
            <a:avLst/>
          </a:prstGeom>
        </p:spPr>
      </p:pic>
    </p:spTree>
    <p:extLst>
      <p:ext uri="{BB962C8B-B14F-4D97-AF65-F5344CB8AC3E}">
        <p14:creationId xmlns:p14="http://schemas.microsoft.com/office/powerpoint/2010/main" val="90710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400C7-E08A-B93A-896A-19F754F4E51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A093E11-8B2D-E258-E6A0-CE0A3FD97787}"/>
              </a:ext>
            </a:extLst>
          </p:cNvPr>
          <p:cNvSpPr>
            <a:spLocks noGrp="1"/>
          </p:cNvSpPr>
          <p:nvPr>
            <p:ph type="sldNum" sz="quarter" idx="12"/>
          </p:nvPr>
        </p:nvSpPr>
        <p:spPr/>
        <p:txBody>
          <a:bodyPr/>
          <a:lstStyle/>
          <a:p>
            <a:fld id="{52CB4E12-2BAB-4A6F-AB52-5781D46AE29D}" type="slidenum">
              <a:rPr lang="en-US" smtClean="0"/>
              <a:pPr/>
              <a:t>10</a:t>
            </a:fld>
            <a:endParaRPr lang="en-US" dirty="0"/>
          </a:p>
        </p:txBody>
      </p:sp>
      <p:sp>
        <p:nvSpPr>
          <p:cNvPr id="11" name="TextBox 10">
            <a:extLst>
              <a:ext uri="{FF2B5EF4-FFF2-40B4-BE49-F238E27FC236}">
                <a16:creationId xmlns:a16="http://schemas.microsoft.com/office/drawing/2014/main" id="{6376593C-61EE-5AF7-83E6-FCC0F2E842C5}"/>
              </a:ext>
            </a:extLst>
          </p:cNvPr>
          <p:cNvSpPr txBox="1"/>
          <p:nvPr/>
        </p:nvSpPr>
        <p:spPr>
          <a:xfrm>
            <a:off x="2164299" y="756518"/>
            <a:ext cx="184731" cy="369332"/>
          </a:xfrm>
          <a:prstGeom prst="rect">
            <a:avLst/>
          </a:prstGeom>
          <a:no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EA51A821-92DD-4DC0-34F4-28EDB297AE98}"/>
              </a:ext>
            </a:extLst>
          </p:cNvPr>
          <p:cNvPicPr>
            <a:picLocks noChangeAspect="1"/>
          </p:cNvPicPr>
          <p:nvPr/>
        </p:nvPicPr>
        <p:blipFill>
          <a:blip r:embed="rId3"/>
          <a:srcRect t="8686"/>
          <a:stretch>
            <a:fillRect/>
          </a:stretch>
        </p:blipFill>
        <p:spPr>
          <a:xfrm>
            <a:off x="0" y="0"/>
            <a:ext cx="9144000" cy="6858000"/>
          </a:xfrm>
          <a:prstGeom prst="rect">
            <a:avLst/>
          </a:prstGeom>
        </p:spPr>
      </p:pic>
      <p:pic>
        <p:nvPicPr>
          <p:cNvPr id="4" name="Imagen 3">
            <a:extLst>
              <a:ext uri="{FF2B5EF4-FFF2-40B4-BE49-F238E27FC236}">
                <a16:creationId xmlns:a16="http://schemas.microsoft.com/office/drawing/2014/main" id="{0AA27B82-8BB8-F653-FBAC-148CAC49D250}"/>
              </a:ext>
            </a:extLst>
          </p:cNvPr>
          <p:cNvPicPr>
            <a:picLocks noChangeAspect="1"/>
          </p:cNvPicPr>
          <p:nvPr/>
        </p:nvPicPr>
        <p:blipFill>
          <a:blip r:embed="rId4"/>
          <a:stretch>
            <a:fillRect/>
          </a:stretch>
        </p:blipFill>
        <p:spPr>
          <a:xfrm>
            <a:off x="1022021" y="0"/>
            <a:ext cx="7099958" cy="6858000"/>
          </a:xfrm>
          <a:prstGeom prst="rect">
            <a:avLst/>
          </a:prstGeom>
        </p:spPr>
      </p:pic>
      <p:sp>
        <p:nvSpPr>
          <p:cNvPr id="6" name="CuadroTexto 5">
            <a:extLst>
              <a:ext uri="{FF2B5EF4-FFF2-40B4-BE49-F238E27FC236}">
                <a16:creationId xmlns:a16="http://schemas.microsoft.com/office/drawing/2014/main" id="{BCD63F9C-8B60-1DE7-F528-21EFF36C750B}"/>
              </a:ext>
            </a:extLst>
          </p:cNvPr>
          <p:cNvSpPr txBox="1"/>
          <p:nvPr/>
        </p:nvSpPr>
        <p:spPr>
          <a:xfrm>
            <a:off x="2755900" y="1054100"/>
            <a:ext cx="2101850" cy="523220"/>
          </a:xfrm>
          <a:prstGeom prst="rect">
            <a:avLst/>
          </a:prstGeom>
          <a:noFill/>
        </p:spPr>
        <p:txBody>
          <a:bodyPr wrap="square" rtlCol="0">
            <a:spAutoFit/>
          </a:bodyPr>
          <a:lstStyle/>
          <a:p>
            <a:r>
              <a:rPr lang="en-US" sz="2800" b="1" i="1" noProof="0" dirty="0"/>
              <a:t>Thank you!</a:t>
            </a:r>
            <a:endParaRPr lang="en-US" b="1" i="1" noProof="0" dirty="0"/>
          </a:p>
        </p:txBody>
      </p:sp>
    </p:spTree>
    <p:extLst>
      <p:ext uri="{BB962C8B-B14F-4D97-AF65-F5344CB8AC3E}">
        <p14:creationId xmlns:p14="http://schemas.microsoft.com/office/powerpoint/2010/main" val="346937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41032-E524-A066-A99B-78FADE38533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2CB635-4297-B291-951A-C49CAE0A566B}"/>
              </a:ext>
            </a:extLst>
          </p:cNvPr>
          <p:cNvSpPr>
            <a:spLocks noGrp="1"/>
          </p:cNvSpPr>
          <p:nvPr>
            <p:ph type="sldNum" sz="quarter" idx="12"/>
          </p:nvPr>
        </p:nvSpPr>
        <p:spPr/>
        <p:txBody>
          <a:bodyPr/>
          <a:lstStyle/>
          <a:p>
            <a:fld id="{52CB4E12-2BAB-4A6F-AB52-5781D46AE29D}" type="slidenum">
              <a:rPr lang="en-US" smtClean="0"/>
              <a:pPr/>
              <a:t>2</a:t>
            </a:fld>
            <a:endParaRPr lang="en-US" dirty="0"/>
          </a:p>
        </p:txBody>
      </p:sp>
      <p:sp>
        <p:nvSpPr>
          <p:cNvPr id="11" name="TextBox 10">
            <a:extLst>
              <a:ext uri="{FF2B5EF4-FFF2-40B4-BE49-F238E27FC236}">
                <a16:creationId xmlns:a16="http://schemas.microsoft.com/office/drawing/2014/main" id="{FDB36629-A5B3-EDDD-4137-AAD153F7D916}"/>
              </a:ext>
            </a:extLst>
          </p:cNvPr>
          <p:cNvSpPr txBox="1"/>
          <p:nvPr/>
        </p:nvSpPr>
        <p:spPr>
          <a:xfrm>
            <a:off x="2164299" y="756518"/>
            <a:ext cx="184731" cy="369332"/>
          </a:xfrm>
          <a:prstGeom prst="rect">
            <a:avLst/>
          </a:prstGeom>
          <a:no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8C74872A-30E3-B14B-6CD3-7E2ADC55D91D}"/>
              </a:ext>
            </a:extLst>
          </p:cNvPr>
          <p:cNvPicPr>
            <a:picLocks noChangeAspect="1"/>
          </p:cNvPicPr>
          <p:nvPr/>
        </p:nvPicPr>
        <p:blipFill>
          <a:blip r:embed="rId3"/>
          <a:srcRect t="8686"/>
          <a:stretch>
            <a:fillRect/>
          </a:stretch>
        </p:blipFill>
        <p:spPr>
          <a:xfrm>
            <a:off x="0" y="0"/>
            <a:ext cx="9144000" cy="6858000"/>
          </a:xfrm>
          <a:prstGeom prst="rect">
            <a:avLst/>
          </a:prstGeom>
        </p:spPr>
      </p:pic>
      <p:sp>
        <p:nvSpPr>
          <p:cNvPr id="2" name="CuadroTexto 1">
            <a:extLst>
              <a:ext uri="{FF2B5EF4-FFF2-40B4-BE49-F238E27FC236}">
                <a16:creationId xmlns:a16="http://schemas.microsoft.com/office/drawing/2014/main" id="{5433AACE-88C1-FC2B-6174-4041A0CA8AD4}"/>
              </a:ext>
            </a:extLst>
          </p:cNvPr>
          <p:cNvSpPr txBox="1"/>
          <p:nvPr/>
        </p:nvSpPr>
        <p:spPr>
          <a:xfrm>
            <a:off x="628650" y="304800"/>
            <a:ext cx="7886700" cy="646331"/>
          </a:xfrm>
          <a:prstGeom prst="rect">
            <a:avLst/>
          </a:prstGeom>
          <a:noFill/>
        </p:spPr>
        <p:txBody>
          <a:bodyPr wrap="square" rtlCol="0">
            <a:spAutoFit/>
          </a:bodyPr>
          <a:lstStyle/>
          <a:p>
            <a:pPr algn="ctr"/>
            <a:r>
              <a:rPr lang="es-MX" sz="3600" b="1" dirty="0"/>
              <a:t>BACKGROUND</a:t>
            </a:r>
          </a:p>
        </p:txBody>
      </p:sp>
      <p:sp>
        <p:nvSpPr>
          <p:cNvPr id="3" name="CuadroTexto 2">
            <a:extLst>
              <a:ext uri="{FF2B5EF4-FFF2-40B4-BE49-F238E27FC236}">
                <a16:creationId xmlns:a16="http://schemas.microsoft.com/office/drawing/2014/main" id="{95CF4F11-AAF9-DEA1-B4A0-3FD5A005D9C2}"/>
              </a:ext>
            </a:extLst>
          </p:cNvPr>
          <p:cNvSpPr txBox="1"/>
          <p:nvPr/>
        </p:nvSpPr>
        <p:spPr>
          <a:xfrm>
            <a:off x="406400" y="1138423"/>
            <a:ext cx="8483600" cy="5532284"/>
          </a:xfrm>
          <a:prstGeom prst="rect">
            <a:avLst/>
          </a:prstGeom>
          <a:noFill/>
        </p:spPr>
        <p:txBody>
          <a:bodyPr wrap="square" rtlCol="0">
            <a:spAutoFit/>
          </a:bodyPr>
          <a:lstStyle/>
          <a:p>
            <a:pPr marL="285750" indent="-285750">
              <a:buBlip>
                <a:blip r:embed="rId4">
                  <a:extLst>
                    <a:ext uri="{96DAC541-7B7A-43D3-8B79-37D633B846F1}">
                      <asvg:svgBlip xmlns:asvg="http://schemas.microsoft.com/office/drawing/2016/SVG/main" r:embed="rId5"/>
                    </a:ext>
                  </a:extLst>
                </a:blip>
              </a:buBlip>
            </a:pPr>
            <a:r>
              <a:rPr lang="en-US" sz="2000" noProof="0" dirty="0"/>
              <a:t>CICTAMEX: a Mexican foundation, owner of an avocado variety collection (germplasm bank) facing problems and funding limitations</a:t>
            </a:r>
          </a:p>
          <a:p>
            <a:pPr marL="742950" lvl="1" indent="-285750">
              <a:spcBef>
                <a:spcPts val="300"/>
              </a:spcBef>
              <a:buBlip>
                <a:blip r:embed="rId6">
                  <a:extLst>
                    <a:ext uri="{96DAC541-7B7A-43D3-8B79-37D633B846F1}">
                      <asvg:svgBlip xmlns:asvg="http://schemas.microsoft.com/office/drawing/2016/SVG/main" r:embed="rId7"/>
                    </a:ext>
                  </a:extLst>
                </a:blip>
              </a:buBlip>
            </a:pPr>
            <a:r>
              <a:rPr lang="en-US" dirty="0"/>
              <a:t>Giovanni Cavaletto first introduced the problem/opportunity to MHAIA in January 2024</a:t>
            </a:r>
          </a:p>
          <a:p>
            <a:pPr marL="742950" lvl="1" indent="-285750">
              <a:spcBef>
                <a:spcPts val="300"/>
              </a:spcBef>
              <a:buBlip>
                <a:blip r:embed="rId6">
                  <a:extLst>
                    <a:ext uri="{96DAC541-7B7A-43D3-8B79-37D633B846F1}">
                      <asvg:svgBlip xmlns:asvg="http://schemas.microsoft.com/office/drawing/2016/SVG/main" r:embed="rId7"/>
                    </a:ext>
                  </a:extLst>
                </a:blip>
              </a:buBlip>
            </a:pPr>
            <a:r>
              <a:rPr lang="en-US" dirty="0"/>
              <a:t>At that time, it had a little less than 500 accessions, both wild and cultivated (other 300-plus had already been lost)</a:t>
            </a:r>
          </a:p>
          <a:p>
            <a:pPr marL="742950" lvl="1" indent="-285750">
              <a:spcBef>
                <a:spcPts val="300"/>
              </a:spcBef>
              <a:buBlip>
                <a:blip r:embed="rId6">
                  <a:extLst>
                    <a:ext uri="{96DAC541-7B7A-43D3-8B79-37D633B846F1}">
                      <asvg:svgBlip xmlns:asvg="http://schemas.microsoft.com/office/drawing/2016/SVG/main" r:embed="rId7"/>
                    </a:ext>
                  </a:extLst>
                </a:blip>
              </a:buBlip>
            </a:pPr>
            <a:r>
              <a:rPr lang="en-US" dirty="0"/>
              <a:t>An extremely valuable resource with a huge potential for the improvement and eventual survival of avocado farming</a:t>
            </a:r>
          </a:p>
          <a:p>
            <a:pPr marL="285750" lvl="1" indent="-285750">
              <a:spcBef>
                <a:spcPts val="1200"/>
              </a:spcBef>
              <a:buBlip>
                <a:blip r:embed="rId4">
                  <a:extLst>
                    <a:ext uri="{96DAC541-7B7A-43D3-8B79-37D633B846F1}">
                      <asvg:svgBlip xmlns:asvg="http://schemas.microsoft.com/office/drawing/2016/SVG/main" r:embed="rId5"/>
                    </a:ext>
                  </a:extLst>
                </a:blip>
              </a:buBlip>
            </a:pPr>
            <a:r>
              <a:rPr lang="en-US" sz="2000" dirty="0"/>
              <a:t>A revised project was presented to and approved by the MHAIA Board in February 2025</a:t>
            </a:r>
            <a:r>
              <a:rPr lang="es-MX" sz="2000" dirty="0"/>
              <a:t> </a:t>
            </a:r>
          </a:p>
          <a:p>
            <a:pPr marL="742950" lvl="1" indent="-285750">
              <a:spcBef>
                <a:spcPts val="300"/>
              </a:spcBef>
              <a:buBlip>
                <a:blip r:embed="rId6">
                  <a:extLst>
                    <a:ext uri="{96DAC541-7B7A-43D3-8B79-37D633B846F1}">
                      <asvg:svgBlip xmlns:asvg="http://schemas.microsoft.com/office/drawing/2016/SVG/main" r:embed="rId7"/>
                    </a:ext>
                  </a:extLst>
                </a:blip>
              </a:buBlip>
            </a:pPr>
            <a:r>
              <a:rPr lang="en-US" noProof="0" dirty="0"/>
              <a:t>300K were allocated, from the Special Projects FY 2025 Budget</a:t>
            </a:r>
          </a:p>
          <a:p>
            <a:pPr marL="742950" lvl="1" indent="-285750">
              <a:spcBef>
                <a:spcPts val="300"/>
              </a:spcBef>
              <a:buBlip>
                <a:blip r:embed="rId6">
                  <a:extLst>
                    <a:ext uri="{96DAC541-7B7A-43D3-8B79-37D633B846F1}">
                      <asvg:svgBlip xmlns:asvg="http://schemas.microsoft.com/office/drawing/2016/SVG/main" r:embed="rId7"/>
                    </a:ext>
                  </a:extLst>
                </a:blip>
              </a:buBlip>
            </a:pPr>
            <a:r>
              <a:rPr lang="en-US" noProof="0" dirty="0"/>
              <a:t>250K were allocated for the FY 2026 in May 2025</a:t>
            </a:r>
          </a:p>
          <a:p>
            <a:pPr marL="285750" lvl="1" indent="-285750">
              <a:spcBef>
                <a:spcPts val="1200"/>
              </a:spcBef>
              <a:buBlip>
                <a:blip r:embed="rId4">
                  <a:extLst>
                    <a:ext uri="{96DAC541-7B7A-43D3-8B79-37D633B846F1}">
                      <asvg:svgBlip xmlns:asvg="http://schemas.microsoft.com/office/drawing/2016/SVG/main" r:embed="rId5"/>
                    </a:ext>
                  </a:extLst>
                </a:blip>
              </a:buBlip>
            </a:pPr>
            <a:r>
              <a:rPr lang="en-US" sz="2000" noProof="0" dirty="0"/>
              <a:t>Main Project Objectives (Short </a:t>
            </a:r>
            <a:r>
              <a:rPr lang="en-US" sz="2000" dirty="0"/>
              <a:t>T</a:t>
            </a:r>
            <a:r>
              <a:rPr lang="en-US" sz="2000" noProof="0" dirty="0"/>
              <a:t>erm)</a:t>
            </a:r>
          </a:p>
          <a:p>
            <a:pPr marL="742950" lvl="1" indent="-285750">
              <a:spcBef>
                <a:spcPts val="300"/>
              </a:spcBef>
              <a:buBlip>
                <a:blip r:embed="rId6">
                  <a:extLst>
                    <a:ext uri="{96DAC541-7B7A-43D3-8B79-37D633B846F1}">
                      <asvg:svgBlip xmlns:asvg="http://schemas.microsoft.com/office/drawing/2016/SVG/main" r:embed="rId7"/>
                    </a:ext>
                  </a:extLst>
                </a:blip>
              </a:buBlip>
            </a:pPr>
            <a:r>
              <a:rPr lang="en-US" dirty="0"/>
              <a:t>To preserve and safeguard the avocado germplasm bank owned by CICTAMEX, including the planting of a back-up collection in Michoacan</a:t>
            </a:r>
          </a:p>
          <a:p>
            <a:pPr marL="742950" lvl="1" indent="-285750">
              <a:spcBef>
                <a:spcPts val="300"/>
              </a:spcBef>
              <a:buBlip>
                <a:blip r:embed="rId6">
                  <a:extLst>
                    <a:ext uri="{96DAC541-7B7A-43D3-8B79-37D633B846F1}">
                      <asvg:svgBlip xmlns:asvg="http://schemas.microsoft.com/office/drawing/2016/SVG/main" r:embed="rId7"/>
                    </a:ext>
                  </a:extLst>
                </a:blip>
              </a:buBlip>
            </a:pPr>
            <a:r>
              <a:rPr lang="en-US" dirty="0"/>
              <a:t>To promote a managerially efficient and technically effective operation of CICTAMEX</a:t>
            </a:r>
            <a:endParaRPr lang="es-MX" dirty="0"/>
          </a:p>
        </p:txBody>
      </p:sp>
    </p:spTree>
    <p:extLst>
      <p:ext uri="{BB962C8B-B14F-4D97-AF65-F5344CB8AC3E}">
        <p14:creationId xmlns:p14="http://schemas.microsoft.com/office/powerpoint/2010/main" val="247508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FC1C00-A98D-9216-3AC5-F109164E761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FB4BBF-974E-BD99-05D1-63847F42E24D}"/>
              </a:ext>
            </a:extLst>
          </p:cNvPr>
          <p:cNvSpPr>
            <a:spLocks noGrp="1"/>
          </p:cNvSpPr>
          <p:nvPr>
            <p:ph type="sldNum" sz="quarter" idx="12"/>
          </p:nvPr>
        </p:nvSpPr>
        <p:spPr/>
        <p:txBody>
          <a:bodyPr/>
          <a:lstStyle/>
          <a:p>
            <a:fld id="{52CB4E12-2BAB-4A6F-AB52-5781D46AE29D}" type="slidenum">
              <a:rPr lang="en-US" smtClean="0"/>
              <a:pPr/>
              <a:t>3</a:t>
            </a:fld>
            <a:endParaRPr lang="en-US" dirty="0"/>
          </a:p>
        </p:txBody>
      </p:sp>
      <p:sp>
        <p:nvSpPr>
          <p:cNvPr id="11" name="TextBox 10">
            <a:extLst>
              <a:ext uri="{FF2B5EF4-FFF2-40B4-BE49-F238E27FC236}">
                <a16:creationId xmlns:a16="http://schemas.microsoft.com/office/drawing/2014/main" id="{65717272-6312-4157-4965-1A91FBE36962}"/>
              </a:ext>
            </a:extLst>
          </p:cNvPr>
          <p:cNvSpPr txBox="1"/>
          <p:nvPr/>
        </p:nvSpPr>
        <p:spPr>
          <a:xfrm>
            <a:off x="2164299" y="756518"/>
            <a:ext cx="184731" cy="369332"/>
          </a:xfrm>
          <a:prstGeom prst="rect">
            <a:avLst/>
          </a:prstGeom>
          <a:no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F8696387-7821-1E94-81D9-4F1129211B88}"/>
              </a:ext>
            </a:extLst>
          </p:cNvPr>
          <p:cNvPicPr>
            <a:picLocks noChangeAspect="1"/>
          </p:cNvPicPr>
          <p:nvPr/>
        </p:nvPicPr>
        <p:blipFill>
          <a:blip r:embed="rId3"/>
          <a:srcRect t="8686"/>
          <a:stretch>
            <a:fillRect/>
          </a:stretch>
        </p:blipFill>
        <p:spPr>
          <a:xfrm>
            <a:off x="0" y="0"/>
            <a:ext cx="9144000" cy="6858000"/>
          </a:xfrm>
          <a:prstGeom prst="rect">
            <a:avLst/>
          </a:prstGeom>
        </p:spPr>
      </p:pic>
      <p:sp>
        <p:nvSpPr>
          <p:cNvPr id="4" name="Título 1">
            <a:extLst>
              <a:ext uri="{FF2B5EF4-FFF2-40B4-BE49-F238E27FC236}">
                <a16:creationId xmlns:a16="http://schemas.microsoft.com/office/drawing/2014/main" id="{269E4B48-6A26-9A1D-FC90-6363D3D5F204}"/>
              </a:ext>
            </a:extLst>
          </p:cNvPr>
          <p:cNvSpPr txBox="1">
            <a:spLocks/>
          </p:cNvSpPr>
          <p:nvPr/>
        </p:nvSpPr>
        <p:spPr>
          <a:xfrm>
            <a:off x="628650" y="365125"/>
            <a:ext cx="7886700" cy="49593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800" b="1" u="sng" kern="1200">
                <a:solidFill>
                  <a:srgbClr val="E76618"/>
                </a:solidFill>
                <a:latin typeface="Arial" panose="020B0604020202020204" pitchFamily="34" charset="0"/>
                <a:ea typeface="+mj-ea"/>
                <a:cs typeface="Arial" panose="020B0604020202020204" pitchFamily="34" charset="0"/>
              </a:defRPr>
            </a:lvl1pPr>
          </a:lstStyle>
          <a:p>
            <a:pPr algn="ctr"/>
            <a:r>
              <a:rPr lang="en-US" sz="3600" u="none" dirty="0">
                <a:solidFill>
                  <a:schemeClr val="tx1"/>
                </a:solidFill>
              </a:rPr>
              <a:t>Project Objectives</a:t>
            </a:r>
            <a:endParaRPr lang="en-US" u="none" dirty="0">
              <a:solidFill>
                <a:schemeClr val="tx1"/>
              </a:solidFill>
            </a:endParaRPr>
          </a:p>
        </p:txBody>
      </p:sp>
      <p:sp>
        <p:nvSpPr>
          <p:cNvPr id="6" name="Marcador de contenido 2">
            <a:extLst>
              <a:ext uri="{FF2B5EF4-FFF2-40B4-BE49-F238E27FC236}">
                <a16:creationId xmlns:a16="http://schemas.microsoft.com/office/drawing/2014/main" id="{5E3E57A2-8630-6BDD-8B23-5789F7908373}"/>
              </a:ext>
            </a:extLst>
          </p:cNvPr>
          <p:cNvSpPr txBox="1">
            <a:spLocks/>
          </p:cNvSpPr>
          <p:nvPr/>
        </p:nvSpPr>
        <p:spPr>
          <a:xfrm>
            <a:off x="250371" y="1017814"/>
            <a:ext cx="8605158" cy="5589815"/>
          </a:xfrm>
          <a:prstGeom prst="rect">
            <a:avLst/>
          </a:prstGeom>
          <a:ln>
            <a:solidFill>
              <a:schemeClr val="tx1"/>
            </a:solidFill>
          </a:ln>
        </p:spPr>
        <p:txBody>
          <a:bodyPr>
            <a:normAutofit/>
          </a:bodyPr>
          <a:lstStyle>
            <a:lvl1pPr marL="228600" indent="-228600" algn="l" defTabSz="914400" rtl="0" eaLnBrk="1" latinLnBrk="0" hangingPunct="1">
              <a:lnSpc>
                <a:spcPct val="90000"/>
              </a:lnSpc>
              <a:spcBef>
                <a:spcPts val="1000"/>
              </a:spcBef>
              <a:buFontTx/>
              <a:buBlip>
                <a:blip r:embed="rId4"/>
              </a:buBlip>
              <a:defRPr sz="1800" b="1" u="sng"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9E47"/>
              </a:buClr>
              <a:buSzPct val="150000"/>
              <a:buFont typeface="Arial" panose="020B0604020202020204"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9E47"/>
              </a:buClr>
              <a:buFont typeface="Wingdings" panose="05000000000000000000" pitchFamily="2" charset="2"/>
              <a:buChar char="Ø"/>
              <a:defRPr sz="1400" b="1" i="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9E47"/>
              </a:buClr>
              <a:buSzPct val="100000"/>
              <a:buFont typeface="Wingdings" panose="05000000000000000000" pitchFamily="2" charset="2"/>
              <a:buChar char="q"/>
              <a:defRPr sz="1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9E4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288000">
              <a:lnSpc>
                <a:spcPct val="110000"/>
              </a:lnSpc>
              <a:buBlip>
                <a:blip r:embed="rId5">
                  <a:extLst>
                    <a:ext uri="{96DAC541-7B7A-43D3-8B79-37D633B846F1}">
                      <asvg:svgBlip xmlns:asvg="http://schemas.microsoft.com/office/drawing/2016/SVG/main" r:embed="rId6"/>
                    </a:ext>
                  </a:extLst>
                </a:blip>
              </a:buBlip>
            </a:pPr>
            <a:r>
              <a:rPr lang="en-US" sz="1700" b="0" kern="100" dirty="0"/>
              <a:t>To preserve and safeguard the avocado germplasm bank owned by FSSC-CICTAMEX, including the planting of back-up collections in new locations (e.g., Michoacan, Jalisco)</a:t>
            </a:r>
          </a:p>
          <a:p>
            <a:pPr marL="288000" lvl="1" indent="-288000">
              <a:lnSpc>
                <a:spcPct val="110000"/>
              </a:lnSpc>
              <a:buBlip>
                <a:blip r:embed="rId5">
                  <a:extLst>
                    <a:ext uri="{96DAC541-7B7A-43D3-8B79-37D633B846F1}">
                      <asvg:svgBlip xmlns:asvg="http://schemas.microsoft.com/office/drawing/2016/SVG/main" r:embed="rId6"/>
                    </a:ext>
                  </a:extLst>
                </a:blip>
              </a:buBlip>
            </a:pPr>
            <a:r>
              <a:rPr lang="en-US" sz="1700" b="0" kern="100" dirty="0"/>
              <a:t>To promote the growth of the germplasm bank through exploration, search, collection, and evaluation of new materials</a:t>
            </a:r>
          </a:p>
          <a:p>
            <a:pPr marL="288000" lvl="1" indent="-288000">
              <a:lnSpc>
                <a:spcPct val="110000"/>
              </a:lnSpc>
              <a:buBlip>
                <a:blip r:embed="rId5">
                  <a:extLst>
                    <a:ext uri="{96DAC541-7B7A-43D3-8B79-37D633B846F1}">
                      <asvg:svgBlip xmlns:asvg="http://schemas.microsoft.com/office/drawing/2016/SVG/main" r:embed="rId6"/>
                    </a:ext>
                  </a:extLst>
                </a:blip>
              </a:buBlip>
            </a:pPr>
            <a:r>
              <a:rPr lang="en-US" sz="1700" b="0" kern="100" dirty="0"/>
              <a:t>To reactivate CICTAMEX’s research programs and to start new ones, aiming at using the genetic resources of the avocado germplasm bank to develop new commercial varieties and rootstocks, for the benefit of the Mexican avocado industry</a:t>
            </a:r>
          </a:p>
          <a:p>
            <a:pPr marL="288000" lvl="1" indent="-288000">
              <a:lnSpc>
                <a:spcPct val="110000"/>
              </a:lnSpc>
              <a:buBlip>
                <a:blip r:embed="rId5">
                  <a:extLst>
                    <a:ext uri="{96DAC541-7B7A-43D3-8B79-37D633B846F1}">
                      <asvg:svgBlip xmlns:asvg="http://schemas.microsoft.com/office/drawing/2016/SVG/main" r:embed="rId6"/>
                    </a:ext>
                  </a:extLst>
                </a:blip>
              </a:buBlip>
            </a:pPr>
            <a:r>
              <a:rPr lang="en-US" sz="1700" b="0" kern="100" dirty="0"/>
              <a:t>To secure the timely and correct registration of all property rights derived from the collection and research; safeguard them; and define the participation of APEAM and other potential sponsors in the benefits of the exploitation of such rights</a:t>
            </a:r>
          </a:p>
          <a:p>
            <a:pPr marL="288000" lvl="1" indent="-288000">
              <a:lnSpc>
                <a:spcPct val="110000"/>
              </a:lnSpc>
              <a:buBlip>
                <a:blip r:embed="rId5">
                  <a:extLst>
                    <a:ext uri="{96DAC541-7B7A-43D3-8B79-37D633B846F1}">
                      <asvg:svgBlip xmlns:asvg="http://schemas.microsoft.com/office/drawing/2016/SVG/main" r:embed="rId6"/>
                    </a:ext>
                  </a:extLst>
                </a:blip>
              </a:buBlip>
            </a:pPr>
            <a:r>
              <a:rPr lang="en-US" sz="1700" b="0" kern="100" dirty="0"/>
              <a:t>To promote a managerially efficient and technically effective operation of CICTAMEX, including sound processes of strategic and operational planning, effective leadership, efficient operation, and rigorous protocols of supervision and control</a:t>
            </a:r>
          </a:p>
          <a:p>
            <a:pPr marL="288000" lvl="1" indent="-288000">
              <a:lnSpc>
                <a:spcPct val="110000"/>
              </a:lnSpc>
              <a:buBlip>
                <a:blip r:embed="rId5">
                  <a:extLst>
                    <a:ext uri="{96DAC541-7B7A-43D3-8B79-37D633B846F1}">
                      <asvg:svgBlip xmlns:asvg="http://schemas.microsoft.com/office/drawing/2016/SVG/main" r:embed="rId6"/>
                    </a:ext>
                  </a:extLst>
                </a:blip>
              </a:buBlip>
            </a:pPr>
            <a:r>
              <a:rPr lang="en-US" sz="1700" b="0" kern="100" dirty="0"/>
              <a:t>To use some available resources of FSSC and CICTAMEX to develop economically productive activities (e.g., a nursery, a commercial avocado orchard, consulting and training services, etc.), the benefits of which could be reinvested in CICTAMEX’s programs</a:t>
            </a:r>
          </a:p>
        </p:txBody>
      </p:sp>
    </p:spTree>
    <p:extLst>
      <p:ext uri="{BB962C8B-B14F-4D97-AF65-F5344CB8AC3E}">
        <p14:creationId xmlns:p14="http://schemas.microsoft.com/office/powerpoint/2010/main" val="67212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1FFD-02DB-1E6F-AD98-914539F45A5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2687C9-8596-48F7-A682-319E425B7C09}"/>
              </a:ext>
            </a:extLst>
          </p:cNvPr>
          <p:cNvSpPr>
            <a:spLocks noGrp="1"/>
          </p:cNvSpPr>
          <p:nvPr>
            <p:ph type="sldNum" sz="quarter" idx="12"/>
          </p:nvPr>
        </p:nvSpPr>
        <p:spPr/>
        <p:txBody>
          <a:bodyPr/>
          <a:lstStyle/>
          <a:p>
            <a:fld id="{52CB4E12-2BAB-4A6F-AB52-5781D46AE29D}" type="slidenum">
              <a:rPr lang="en-US" smtClean="0"/>
              <a:pPr/>
              <a:t>4</a:t>
            </a:fld>
            <a:endParaRPr lang="en-US" dirty="0"/>
          </a:p>
        </p:txBody>
      </p:sp>
      <p:sp>
        <p:nvSpPr>
          <p:cNvPr id="11" name="TextBox 10">
            <a:extLst>
              <a:ext uri="{FF2B5EF4-FFF2-40B4-BE49-F238E27FC236}">
                <a16:creationId xmlns:a16="http://schemas.microsoft.com/office/drawing/2014/main" id="{593E562E-7A9A-FD55-085A-B29FE0A55B2A}"/>
              </a:ext>
            </a:extLst>
          </p:cNvPr>
          <p:cNvSpPr txBox="1"/>
          <p:nvPr/>
        </p:nvSpPr>
        <p:spPr>
          <a:xfrm>
            <a:off x="2164299" y="756518"/>
            <a:ext cx="184731" cy="369332"/>
          </a:xfrm>
          <a:prstGeom prst="rect">
            <a:avLst/>
          </a:prstGeom>
          <a:no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B9673BCF-7B14-E508-A867-0E14BE3FB422}"/>
              </a:ext>
            </a:extLst>
          </p:cNvPr>
          <p:cNvPicPr>
            <a:picLocks noChangeAspect="1"/>
          </p:cNvPicPr>
          <p:nvPr/>
        </p:nvPicPr>
        <p:blipFill>
          <a:blip r:embed="rId3"/>
          <a:srcRect t="8686"/>
          <a:stretch>
            <a:fillRect/>
          </a:stretch>
        </p:blipFill>
        <p:spPr>
          <a:xfrm>
            <a:off x="0" y="0"/>
            <a:ext cx="9144000" cy="6858000"/>
          </a:xfrm>
          <a:prstGeom prst="rect">
            <a:avLst/>
          </a:prstGeom>
        </p:spPr>
      </p:pic>
      <p:sp>
        <p:nvSpPr>
          <p:cNvPr id="2" name="CuadroTexto 1">
            <a:extLst>
              <a:ext uri="{FF2B5EF4-FFF2-40B4-BE49-F238E27FC236}">
                <a16:creationId xmlns:a16="http://schemas.microsoft.com/office/drawing/2014/main" id="{AD043A06-5BAC-D95B-BE89-A3F5E2F07BD8}"/>
              </a:ext>
            </a:extLst>
          </p:cNvPr>
          <p:cNvSpPr txBox="1"/>
          <p:nvPr/>
        </p:nvSpPr>
        <p:spPr>
          <a:xfrm>
            <a:off x="628650" y="304800"/>
            <a:ext cx="7886700" cy="646331"/>
          </a:xfrm>
          <a:prstGeom prst="rect">
            <a:avLst/>
          </a:prstGeom>
          <a:noFill/>
        </p:spPr>
        <p:txBody>
          <a:bodyPr wrap="square" rtlCol="0">
            <a:spAutoFit/>
          </a:bodyPr>
          <a:lstStyle/>
          <a:p>
            <a:pPr algn="ctr"/>
            <a:r>
              <a:rPr lang="es-MX" sz="3600" b="1" dirty="0"/>
              <a:t>PROGRESS REPORT</a:t>
            </a:r>
          </a:p>
        </p:txBody>
      </p:sp>
      <p:sp>
        <p:nvSpPr>
          <p:cNvPr id="3" name="CuadroTexto 2">
            <a:extLst>
              <a:ext uri="{FF2B5EF4-FFF2-40B4-BE49-F238E27FC236}">
                <a16:creationId xmlns:a16="http://schemas.microsoft.com/office/drawing/2014/main" id="{D67C035F-4346-79EE-389E-339CC71E6945}"/>
              </a:ext>
            </a:extLst>
          </p:cNvPr>
          <p:cNvSpPr txBox="1"/>
          <p:nvPr/>
        </p:nvSpPr>
        <p:spPr>
          <a:xfrm>
            <a:off x="628650" y="1255931"/>
            <a:ext cx="7886700" cy="4878259"/>
          </a:xfrm>
          <a:prstGeom prst="rect">
            <a:avLst/>
          </a:prstGeom>
          <a:noFill/>
        </p:spPr>
        <p:txBody>
          <a:bodyPr wrap="square" rtlCol="0">
            <a:spAutoFit/>
          </a:bodyPr>
          <a:lstStyle/>
          <a:p>
            <a:pPr marL="285750" indent="-285750">
              <a:spcBef>
                <a:spcPts val="1200"/>
              </a:spcBef>
              <a:buBlip>
                <a:blip r:embed="rId4">
                  <a:extLst>
                    <a:ext uri="{96DAC541-7B7A-43D3-8B79-37D633B846F1}">
                      <asvg:svgBlip xmlns:asvg="http://schemas.microsoft.com/office/drawing/2016/SVG/main" r:embed="rId5"/>
                    </a:ext>
                  </a:extLst>
                </a:blip>
              </a:buBlip>
            </a:pPr>
            <a:r>
              <a:rPr lang="en-US" sz="2400" kern="100" dirty="0">
                <a:ea typeface="Aptos" panose="020B0004020202020204" pitchFamily="34" charset="0"/>
              </a:rPr>
              <a:t>A formal Collaboration Agreement between APEAM and CICTAMEX was signed on April 10, 2025</a:t>
            </a:r>
          </a:p>
          <a:p>
            <a:pPr marL="285750" indent="-285750">
              <a:spcBef>
                <a:spcPts val="1200"/>
              </a:spcBef>
              <a:buBlip>
                <a:blip r:embed="rId4">
                  <a:extLst>
                    <a:ext uri="{96DAC541-7B7A-43D3-8B79-37D633B846F1}">
                      <asvg:svgBlip xmlns:asvg="http://schemas.microsoft.com/office/drawing/2016/SVG/main" r:embed="rId5"/>
                    </a:ext>
                  </a:extLst>
                </a:blip>
              </a:buBlip>
            </a:pPr>
            <a:r>
              <a:rPr lang="en-US" sz="2400" kern="100" dirty="0">
                <a:ea typeface="Aptos" panose="020B0004020202020204" pitchFamily="34" charset="0"/>
              </a:rPr>
              <a:t>An Executive Committee was established</a:t>
            </a:r>
            <a:endParaRPr lang="es-MX" sz="2400" dirty="0"/>
          </a:p>
          <a:p>
            <a:pPr marL="742950" lvl="1" indent="-285750">
              <a:spcBef>
                <a:spcPts val="300"/>
              </a:spcBef>
              <a:buBlip>
                <a:blip r:embed="rId6">
                  <a:extLst>
                    <a:ext uri="{96DAC541-7B7A-43D3-8B79-37D633B846F1}">
                      <asvg:svgBlip xmlns:asvg="http://schemas.microsoft.com/office/drawing/2016/SVG/main" r:embed="rId7"/>
                    </a:ext>
                  </a:extLst>
                </a:blip>
              </a:buBlip>
            </a:pPr>
            <a:r>
              <a:rPr lang="en-US" sz="2000" noProof="0" dirty="0"/>
              <a:t>3 members from APEAM</a:t>
            </a:r>
          </a:p>
          <a:p>
            <a:pPr marL="742950" lvl="1" indent="-285750">
              <a:spcBef>
                <a:spcPts val="300"/>
              </a:spcBef>
              <a:buBlip>
                <a:blip r:embed="rId6">
                  <a:extLst>
                    <a:ext uri="{96DAC541-7B7A-43D3-8B79-37D633B846F1}">
                      <asvg:svgBlip xmlns:asvg="http://schemas.microsoft.com/office/drawing/2016/SVG/main" r:embed="rId7"/>
                    </a:ext>
                  </a:extLst>
                </a:blip>
              </a:buBlip>
            </a:pPr>
            <a:r>
              <a:rPr lang="en-US" sz="2000" noProof="0" dirty="0"/>
              <a:t>3 members from CICTAMEX</a:t>
            </a:r>
          </a:p>
          <a:p>
            <a:pPr marL="742950" lvl="1" indent="-285750">
              <a:spcBef>
                <a:spcPts val="300"/>
              </a:spcBef>
              <a:buBlip>
                <a:blip r:embed="rId6">
                  <a:extLst>
                    <a:ext uri="{96DAC541-7B7A-43D3-8B79-37D633B846F1}">
                      <asvg:svgBlip xmlns:asvg="http://schemas.microsoft.com/office/drawing/2016/SVG/main" r:embed="rId7"/>
                    </a:ext>
                  </a:extLst>
                </a:blip>
              </a:buBlip>
            </a:pPr>
            <a:r>
              <a:rPr lang="en-US" sz="2000" noProof="0" dirty="0"/>
              <a:t>2 members from MHAIA</a:t>
            </a:r>
          </a:p>
          <a:p>
            <a:pPr marL="742950" lvl="1" indent="-285750">
              <a:spcBef>
                <a:spcPts val="300"/>
              </a:spcBef>
              <a:buBlip>
                <a:blip r:embed="rId6">
                  <a:extLst>
                    <a:ext uri="{96DAC541-7B7A-43D3-8B79-37D633B846F1}">
                      <asvg:svgBlip xmlns:asvg="http://schemas.microsoft.com/office/drawing/2016/SVG/main" r:embed="rId7"/>
                    </a:ext>
                  </a:extLst>
                </a:blip>
              </a:buBlip>
            </a:pPr>
            <a:r>
              <a:rPr lang="en-US" sz="2000" noProof="0" dirty="0"/>
              <a:t>The APEAM’s Chairman is also the Chair of this Executive Committee</a:t>
            </a:r>
          </a:p>
          <a:p>
            <a:pPr marL="285750" lvl="1" indent="-285750">
              <a:spcBef>
                <a:spcPts val="1200"/>
              </a:spcBef>
              <a:buBlip>
                <a:blip r:embed="rId4">
                  <a:extLst>
                    <a:ext uri="{96DAC541-7B7A-43D3-8B79-37D633B846F1}">
                      <asvg:svgBlip xmlns:asvg="http://schemas.microsoft.com/office/drawing/2016/SVG/main" r:embed="rId5"/>
                    </a:ext>
                  </a:extLst>
                </a:blip>
              </a:buBlip>
            </a:pPr>
            <a:r>
              <a:rPr lang="en-US" sz="2400" noProof="0" dirty="0"/>
              <a:t>The Executive Committee has been meeting every month</a:t>
            </a:r>
          </a:p>
          <a:p>
            <a:pPr marL="742950" lvl="1" indent="-285750">
              <a:spcBef>
                <a:spcPts val="300"/>
              </a:spcBef>
              <a:buBlip>
                <a:blip r:embed="rId6">
                  <a:extLst>
                    <a:ext uri="{96DAC541-7B7A-43D3-8B79-37D633B846F1}">
                      <asvg:svgBlip xmlns:asvg="http://schemas.microsoft.com/office/drawing/2016/SVG/main" r:embed="rId7"/>
                    </a:ext>
                  </a:extLst>
                </a:blip>
              </a:buBlip>
            </a:pPr>
            <a:r>
              <a:rPr lang="en-US" sz="2000" dirty="0"/>
              <a:t>CICTAMEX presents quarterly budgets; upon approval, APEAM transfers funds on the same quarterly basis </a:t>
            </a:r>
          </a:p>
          <a:p>
            <a:pPr marL="742950" lvl="1" indent="-285750">
              <a:spcBef>
                <a:spcPts val="600"/>
              </a:spcBef>
              <a:buBlip>
                <a:blip r:embed="rId6">
                  <a:extLst>
                    <a:ext uri="{96DAC541-7B7A-43D3-8B79-37D633B846F1}">
                      <asvg:svgBlip xmlns:asvg="http://schemas.microsoft.com/office/drawing/2016/SVG/main" r:embed="rId7"/>
                    </a:ext>
                  </a:extLst>
                </a:blip>
              </a:buBlip>
            </a:pPr>
            <a:r>
              <a:rPr lang="en-US" sz="2000" dirty="0"/>
              <a:t>APEAM’s technical and financial staff closely supervise operations and fund use, respectively </a:t>
            </a:r>
            <a:endParaRPr lang="es-MX" dirty="0"/>
          </a:p>
        </p:txBody>
      </p:sp>
    </p:spTree>
    <p:extLst>
      <p:ext uri="{BB962C8B-B14F-4D97-AF65-F5344CB8AC3E}">
        <p14:creationId xmlns:p14="http://schemas.microsoft.com/office/powerpoint/2010/main" val="60684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CD833-2E9B-8CC8-8B8C-60880010CB4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98F520-62D6-F0C7-31B5-D34CFF12E285}"/>
              </a:ext>
            </a:extLst>
          </p:cNvPr>
          <p:cNvSpPr>
            <a:spLocks noGrp="1"/>
          </p:cNvSpPr>
          <p:nvPr>
            <p:ph type="sldNum" sz="quarter" idx="12"/>
          </p:nvPr>
        </p:nvSpPr>
        <p:spPr/>
        <p:txBody>
          <a:bodyPr/>
          <a:lstStyle/>
          <a:p>
            <a:fld id="{52CB4E12-2BAB-4A6F-AB52-5781D46AE29D}" type="slidenum">
              <a:rPr lang="en-US" noProof="0" smtClean="0"/>
              <a:pPr/>
              <a:t>5</a:t>
            </a:fld>
            <a:endParaRPr lang="en-US" noProof="0" dirty="0"/>
          </a:p>
        </p:txBody>
      </p:sp>
      <p:sp>
        <p:nvSpPr>
          <p:cNvPr id="11" name="TextBox 10">
            <a:extLst>
              <a:ext uri="{FF2B5EF4-FFF2-40B4-BE49-F238E27FC236}">
                <a16:creationId xmlns:a16="http://schemas.microsoft.com/office/drawing/2014/main" id="{B32F15B4-C6BD-A2A3-272C-CC74DCDDCF18}"/>
              </a:ext>
            </a:extLst>
          </p:cNvPr>
          <p:cNvSpPr txBox="1"/>
          <p:nvPr/>
        </p:nvSpPr>
        <p:spPr>
          <a:xfrm>
            <a:off x="2164299" y="756518"/>
            <a:ext cx="184731" cy="369332"/>
          </a:xfrm>
          <a:prstGeom prst="rect">
            <a:avLst/>
          </a:prstGeom>
          <a:noFill/>
        </p:spPr>
        <p:txBody>
          <a:bodyPr wrap="square" rtlCol="0">
            <a:spAutoFit/>
          </a:bodyPr>
          <a:lstStyle/>
          <a:p>
            <a:endParaRPr lang="en-US" noProof="0" dirty="0"/>
          </a:p>
        </p:txBody>
      </p:sp>
      <p:pic>
        <p:nvPicPr>
          <p:cNvPr id="14" name="Picture 13">
            <a:extLst>
              <a:ext uri="{FF2B5EF4-FFF2-40B4-BE49-F238E27FC236}">
                <a16:creationId xmlns:a16="http://schemas.microsoft.com/office/drawing/2014/main" id="{25DFF824-DA84-9987-172B-1013586322F4}"/>
              </a:ext>
            </a:extLst>
          </p:cNvPr>
          <p:cNvPicPr>
            <a:picLocks noChangeAspect="1"/>
          </p:cNvPicPr>
          <p:nvPr/>
        </p:nvPicPr>
        <p:blipFill>
          <a:blip r:embed="rId3"/>
          <a:srcRect t="8686"/>
          <a:stretch>
            <a:fillRect/>
          </a:stretch>
        </p:blipFill>
        <p:spPr>
          <a:xfrm>
            <a:off x="0" y="0"/>
            <a:ext cx="9144000" cy="6858000"/>
          </a:xfrm>
          <a:prstGeom prst="rect">
            <a:avLst/>
          </a:prstGeom>
        </p:spPr>
      </p:pic>
      <p:sp>
        <p:nvSpPr>
          <p:cNvPr id="2" name="CuadroTexto 1">
            <a:extLst>
              <a:ext uri="{FF2B5EF4-FFF2-40B4-BE49-F238E27FC236}">
                <a16:creationId xmlns:a16="http://schemas.microsoft.com/office/drawing/2014/main" id="{07F751AB-9D93-4E90-19F7-E2E72114538D}"/>
              </a:ext>
            </a:extLst>
          </p:cNvPr>
          <p:cNvSpPr txBox="1"/>
          <p:nvPr/>
        </p:nvSpPr>
        <p:spPr>
          <a:xfrm>
            <a:off x="641350" y="185054"/>
            <a:ext cx="7886700" cy="646331"/>
          </a:xfrm>
          <a:prstGeom prst="rect">
            <a:avLst/>
          </a:prstGeom>
          <a:noFill/>
        </p:spPr>
        <p:txBody>
          <a:bodyPr wrap="square" rtlCol="0">
            <a:spAutoFit/>
          </a:bodyPr>
          <a:lstStyle/>
          <a:p>
            <a:pPr algn="ctr"/>
            <a:r>
              <a:rPr lang="en-US" sz="3600" b="1" noProof="0" dirty="0"/>
              <a:t>PROGRESS REPORT</a:t>
            </a:r>
          </a:p>
        </p:txBody>
      </p:sp>
      <p:sp>
        <p:nvSpPr>
          <p:cNvPr id="3" name="CuadroTexto 2">
            <a:extLst>
              <a:ext uri="{FF2B5EF4-FFF2-40B4-BE49-F238E27FC236}">
                <a16:creationId xmlns:a16="http://schemas.microsoft.com/office/drawing/2014/main" id="{5C6D285E-FF82-56DF-6733-E273CDB86E93}"/>
              </a:ext>
            </a:extLst>
          </p:cNvPr>
          <p:cNvSpPr txBox="1"/>
          <p:nvPr/>
        </p:nvSpPr>
        <p:spPr>
          <a:xfrm>
            <a:off x="330200" y="909832"/>
            <a:ext cx="8509000" cy="5601533"/>
          </a:xfrm>
          <a:prstGeom prst="rect">
            <a:avLst/>
          </a:prstGeom>
          <a:noFill/>
        </p:spPr>
        <p:txBody>
          <a:bodyPr wrap="square" rtlCol="0">
            <a:spAutoFit/>
          </a:bodyPr>
          <a:lstStyle/>
          <a:p>
            <a:pPr marL="285750" indent="-285750">
              <a:spcBef>
                <a:spcPts val="600"/>
              </a:spcBef>
              <a:buBlip>
                <a:blip r:embed="rId4">
                  <a:extLst>
                    <a:ext uri="{96DAC541-7B7A-43D3-8B79-37D633B846F1}">
                      <asvg:svgBlip xmlns:asvg="http://schemas.microsoft.com/office/drawing/2016/SVG/main" r:embed="rId5"/>
                    </a:ext>
                  </a:extLst>
                </a:blip>
              </a:buBlip>
            </a:pPr>
            <a:r>
              <a:rPr lang="en-US" sz="2400" noProof="0" dirty="0"/>
              <a:t>Maintenance and improvement of the germplasm bank</a:t>
            </a:r>
          </a:p>
          <a:p>
            <a:pPr marL="742950" lvl="1" indent="-285750">
              <a:spcBef>
                <a:spcPts val="800"/>
              </a:spcBef>
              <a:buBlip>
                <a:blip r:embed="rId6">
                  <a:extLst>
                    <a:ext uri="{96DAC541-7B7A-43D3-8B79-37D633B846F1}">
                      <asvg:svgBlip xmlns:asvg="http://schemas.microsoft.com/office/drawing/2016/SVG/main" r:embed="rId7"/>
                    </a:ext>
                  </a:extLst>
                </a:blip>
              </a:buBlip>
            </a:pPr>
            <a:r>
              <a:rPr lang="en-US" sz="2100" noProof="0" dirty="0"/>
              <a:t>The original orchard in </a:t>
            </a:r>
            <a:r>
              <a:rPr lang="en-US" sz="2100" noProof="0" dirty="0" err="1"/>
              <a:t>Coatepec</a:t>
            </a:r>
            <a:r>
              <a:rPr lang="en-US" sz="2100" noProof="0" dirty="0"/>
              <a:t> </a:t>
            </a:r>
            <a:r>
              <a:rPr lang="en-US" sz="2100" noProof="0" dirty="0" err="1"/>
              <a:t>Harinas</a:t>
            </a:r>
            <a:r>
              <a:rPr lang="en-US" sz="2100" noProof="0" dirty="0"/>
              <a:t> is now being efficiently  farmed: weed, pest, and disease controls; fertilization and soil amendments; pruning; irrigation, etc. </a:t>
            </a:r>
          </a:p>
          <a:p>
            <a:pPr marL="742950" lvl="1" indent="-285750">
              <a:spcBef>
                <a:spcPts val="800"/>
              </a:spcBef>
              <a:buBlip>
                <a:blip r:embed="rId6">
                  <a:extLst>
                    <a:ext uri="{96DAC541-7B7A-43D3-8B79-37D633B846F1}">
                      <asvg:svgBlip xmlns:asvg="http://schemas.microsoft.com/office/drawing/2016/SVG/main" r:embed="rId7"/>
                    </a:ext>
                  </a:extLst>
                </a:blip>
              </a:buBlip>
            </a:pPr>
            <a:r>
              <a:rPr lang="en-US" sz="2100" noProof="0" dirty="0"/>
              <a:t>455 accessions were saved, plus 39 which are in danger; 354 hybrids and segregants were also saved</a:t>
            </a:r>
          </a:p>
          <a:p>
            <a:pPr marL="742950" lvl="1" indent="-285750">
              <a:spcBef>
                <a:spcPts val="800"/>
              </a:spcBef>
              <a:buBlip>
                <a:blip r:embed="rId6">
                  <a:extLst>
                    <a:ext uri="{96DAC541-7B7A-43D3-8B79-37D633B846F1}">
                      <asvg:svgBlip xmlns:asvg="http://schemas.microsoft.com/office/drawing/2016/SVG/main" r:embed="rId7"/>
                    </a:ext>
                  </a:extLst>
                </a:blip>
              </a:buBlip>
            </a:pPr>
            <a:r>
              <a:rPr lang="en-US" sz="2100" dirty="0"/>
              <a:t>Some </a:t>
            </a:r>
            <a:r>
              <a:rPr lang="en-US" sz="2100" i="1" dirty="0" err="1"/>
              <a:t>Persea</a:t>
            </a:r>
            <a:r>
              <a:rPr lang="en-US" sz="2100" i="1" dirty="0"/>
              <a:t> </a:t>
            </a:r>
            <a:r>
              <a:rPr lang="en-US" sz="2100" dirty="0"/>
              <a:t>specimens were newly collected in Oaxaca, focusing on climate resilience</a:t>
            </a:r>
            <a:endParaRPr lang="en-US" sz="2100" noProof="0" dirty="0"/>
          </a:p>
          <a:p>
            <a:pPr marL="742950" lvl="1" indent="-285750">
              <a:spcBef>
                <a:spcPts val="800"/>
              </a:spcBef>
              <a:buBlip>
                <a:blip r:embed="rId6">
                  <a:extLst>
                    <a:ext uri="{96DAC541-7B7A-43D3-8B79-37D633B846F1}">
                      <asvg:svgBlip xmlns:asvg="http://schemas.microsoft.com/office/drawing/2016/SVG/main" r:embed="rId7"/>
                    </a:ext>
                  </a:extLst>
                </a:blip>
              </a:buBlip>
            </a:pPr>
            <a:r>
              <a:rPr lang="en-US" sz="2100" noProof="0" dirty="0"/>
              <a:t>The more recent plantation in </a:t>
            </a:r>
            <a:r>
              <a:rPr lang="en-US" sz="2100" noProof="0" dirty="0" err="1"/>
              <a:t>Temascaltepec</a:t>
            </a:r>
            <a:r>
              <a:rPr lang="en-US" sz="2100" noProof="0" dirty="0"/>
              <a:t> </a:t>
            </a:r>
            <a:r>
              <a:rPr lang="en-US" sz="2100" dirty="0"/>
              <a:t>i</a:t>
            </a:r>
            <a:r>
              <a:rPr lang="en-US" sz="2100" noProof="0" dirty="0"/>
              <a:t>s also being efficiently farmed</a:t>
            </a:r>
          </a:p>
          <a:p>
            <a:pPr marL="742950" lvl="1" indent="-285750">
              <a:spcBef>
                <a:spcPts val="800"/>
              </a:spcBef>
              <a:buBlip>
                <a:blip r:embed="rId6">
                  <a:extLst>
                    <a:ext uri="{96DAC541-7B7A-43D3-8B79-37D633B846F1}">
                      <asvg:svgBlip xmlns:asvg="http://schemas.microsoft.com/office/drawing/2016/SVG/main" r:embed="rId7"/>
                    </a:ext>
                  </a:extLst>
                </a:blip>
              </a:buBlip>
            </a:pPr>
            <a:r>
              <a:rPr lang="en-US" sz="2100" noProof="0" dirty="0"/>
              <a:t>Scions were collected and a nursery to replicate the whole collection was established in </a:t>
            </a:r>
            <a:r>
              <a:rPr lang="en-US" sz="2100" noProof="0" dirty="0" err="1"/>
              <a:t>Temascaltepec</a:t>
            </a:r>
            <a:r>
              <a:rPr lang="en-US" sz="2100" noProof="0" dirty="0"/>
              <a:t>: There are 8-10 replicates of each accession, hybrid, or segregant. Five of them will be planted in </a:t>
            </a:r>
            <a:r>
              <a:rPr lang="en-US" sz="2100" noProof="0" dirty="0" err="1"/>
              <a:t>Temascaltepec</a:t>
            </a:r>
            <a:r>
              <a:rPr lang="en-US" sz="2100" noProof="0" dirty="0"/>
              <a:t>, and the remaining 3-5 will go to Michoacan</a:t>
            </a:r>
          </a:p>
          <a:p>
            <a:pPr marL="742950" lvl="1" indent="-285750">
              <a:spcBef>
                <a:spcPts val="800"/>
              </a:spcBef>
              <a:buBlip>
                <a:blip r:embed="rId6">
                  <a:extLst>
                    <a:ext uri="{96DAC541-7B7A-43D3-8B79-37D633B846F1}">
                      <asvg:svgBlip xmlns:asvg="http://schemas.microsoft.com/office/drawing/2016/SVG/main" r:embed="rId7"/>
                    </a:ext>
                  </a:extLst>
                </a:blip>
              </a:buBlip>
            </a:pPr>
            <a:r>
              <a:rPr lang="en-US" sz="2100" noProof="0" dirty="0"/>
              <a:t>APEAM is searching a good place to establish its back-up collection</a:t>
            </a:r>
          </a:p>
        </p:txBody>
      </p:sp>
    </p:spTree>
    <p:extLst>
      <p:ext uri="{BB962C8B-B14F-4D97-AF65-F5344CB8AC3E}">
        <p14:creationId xmlns:p14="http://schemas.microsoft.com/office/powerpoint/2010/main" val="2316671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11BC1-8953-24E9-C00E-C15D1D25F6BE}"/>
            </a:ext>
          </a:extLst>
        </p:cNvPr>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id="{F115F62C-F55F-111F-379C-FB5C6361C109}"/>
              </a:ext>
            </a:extLst>
          </p:cNvPr>
          <p:cNvSpPr>
            <a:spLocks noGrp="1"/>
          </p:cNvSpPr>
          <p:nvPr>
            <p:ph type="sldNum" sz="quarter" idx="12"/>
          </p:nvPr>
        </p:nvSpPr>
        <p:spPr/>
        <p:txBody>
          <a:bodyPr/>
          <a:lstStyle/>
          <a:p>
            <a:pPr>
              <a:spcAft>
                <a:spcPts val="600"/>
              </a:spcAft>
            </a:pPr>
            <a:fld id="{52CB4E12-2BAB-4A6F-AB52-5781D46AE29D}" type="slidenum">
              <a:rPr lang="en-US" smtClean="0"/>
              <a:pPr>
                <a:spcAft>
                  <a:spcPts val="600"/>
                </a:spcAft>
              </a:pPr>
              <a:t>6</a:t>
            </a:fld>
            <a:endParaRPr lang="en-US"/>
          </a:p>
        </p:txBody>
      </p:sp>
      <p:pic>
        <p:nvPicPr>
          <p:cNvPr id="17" name="Imagen 16">
            <a:extLst>
              <a:ext uri="{FF2B5EF4-FFF2-40B4-BE49-F238E27FC236}">
                <a16:creationId xmlns:a16="http://schemas.microsoft.com/office/drawing/2014/main" id="{CB8B77D5-4AEE-8196-51A7-47BFC9E432D1}"/>
              </a:ext>
            </a:extLst>
          </p:cNvPr>
          <p:cNvPicPr>
            <a:picLocks noChangeAspect="1"/>
          </p:cNvPicPr>
          <p:nvPr/>
        </p:nvPicPr>
        <p:blipFill>
          <a:blip r:embed="rId3"/>
          <a:srcRect l="5347" r="15624" b="17438"/>
          <a:stretch>
            <a:fillRect/>
          </a:stretch>
        </p:blipFill>
        <p:spPr>
          <a:xfrm>
            <a:off x="840930" y="261192"/>
            <a:ext cx="4474020" cy="2103339"/>
          </a:xfrm>
          <a:prstGeom prst="rect">
            <a:avLst/>
          </a:prstGeom>
        </p:spPr>
      </p:pic>
      <p:pic>
        <p:nvPicPr>
          <p:cNvPr id="19" name="Imagen 18">
            <a:extLst>
              <a:ext uri="{FF2B5EF4-FFF2-40B4-BE49-F238E27FC236}">
                <a16:creationId xmlns:a16="http://schemas.microsoft.com/office/drawing/2014/main" id="{8FDC029F-7928-B0FD-0ABF-0CD0A02B3498}"/>
              </a:ext>
            </a:extLst>
          </p:cNvPr>
          <p:cNvPicPr>
            <a:picLocks noChangeAspect="1"/>
          </p:cNvPicPr>
          <p:nvPr/>
        </p:nvPicPr>
        <p:blipFill>
          <a:blip r:embed="rId4"/>
          <a:srcRect l="37548" r="-1"/>
          <a:stretch>
            <a:fillRect/>
          </a:stretch>
        </p:blipFill>
        <p:spPr>
          <a:xfrm>
            <a:off x="840930" y="2457449"/>
            <a:ext cx="2893446" cy="2084863"/>
          </a:xfrm>
          <a:prstGeom prst="rect">
            <a:avLst/>
          </a:prstGeom>
        </p:spPr>
      </p:pic>
      <p:pic>
        <p:nvPicPr>
          <p:cNvPr id="21" name="Imagen 20">
            <a:extLst>
              <a:ext uri="{FF2B5EF4-FFF2-40B4-BE49-F238E27FC236}">
                <a16:creationId xmlns:a16="http://schemas.microsoft.com/office/drawing/2014/main" id="{C8C7A368-D410-3EF5-3050-D046F499E911}"/>
              </a:ext>
            </a:extLst>
          </p:cNvPr>
          <p:cNvPicPr>
            <a:picLocks noChangeAspect="1"/>
          </p:cNvPicPr>
          <p:nvPr/>
        </p:nvPicPr>
        <p:blipFill>
          <a:blip r:embed="rId5"/>
          <a:srcRect t="1" b="31309"/>
          <a:stretch>
            <a:fillRect/>
          </a:stretch>
        </p:blipFill>
        <p:spPr>
          <a:xfrm>
            <a:off x="6028030" y="261192"/>
            <a:ext cx="2579840" cy="2361357"/>
          </a:xfrm>
          <a:prstGeom prst="rect">
            <a:avLst/>
          </a:prstGeom>
        </p:spPr>
      </p:pic>
      <p:pic>
        <p:nvPicPr>
          <p:cNvPr id="23" name="Imagen 22">
            <a:extLst>
              <a:ext uri="{FF2B5EF4-FFF2-40B4-BE49-F238E27FC236}">
                <a16:creationId xmlns:a16="http://schemas.microsoft.com/office/drawing/2014/main" id="{9FCB88CB-0DD7-E269-BC48-540A1872DD3E}"/>
              </a:ext>
            </a:extLst>
          </p:cNvPr>
          <p:cNvPicPr>
            <a:picLocks noChangeAspect="1"/>
          </p:cNvPicPr>
          <p:nvPr/>
        </p:nvPicPr>
        <p:blipFill>
          <a:blip r:embed="rId6"/>
          <a:srcRect b="39352"/>
          <a:stretch>
            <a:fillRect/>
          </a:stretch>
        </p:blipFill>
        <p:spPr>
          <a:xfrm>
            <a:off x="1071410" y="4635230"/>
            <a:ext cx="2579840" cy="2084863"/>
          </a:xfrm>
          <a:prstGeom prst="rect">
            <a:avLst/>
          </a:prstGeom>
        </p:spPr>
      </p:pic>
      <p:pic>
        <p:nvPicPr>
          <p:cNvPr id="25" name="Imagen 24">
            <a:extLst>
              <a:ext uri="{FF2B5EF4-FFF2-40B4-BE49-F238E27FC236}">
                <a16:creationId xmlns:a16="http://schemas.microsoft.com/office/drawing/2014/main" id="{7CBC7724-EE27-7AEF-1A83-748865AF0BB0}"/>
              </a:ext>
            </a:extLst>
          </p:cNvPr>
          <p:cNvPicPr>
            <a:picLocks noChangeAspect="1"/>
          </p:cNvPicPr>
          <p:nvPr/>
        </p:nvPicPr>
        <p:blipFill>
          <a:blip r:embed="rId7"/>
          <a:srcRect b="12685"/>
          <a:stretch>
            <a:fillRect/>
          </a:stretch>
        </p:blipFill>
        <p:spPr>
          <a:xfrm>
            <a:off x="6347270" y="3282374"/>
            <a:ext cx="2324100" cy="2705711"/>
          </a:xfrm>
          <a:prstGeom prst="rect">
            <a:avLst/>
          </a:prstGeom>
        </p:spPr>
      </p:pic>
      <p:pic>
        <p:nvPicPr>
          <p:cNvPr id="27" name="Imagen 26">
            <a:extLst>
              <a:ext uri="{FF2B5EF4-FFF2-40B4-BE49-F238E27FC236}">
                <a16:creationId xmlns:a16="http://schemas.microsoft.com/office/drawing/2014/main" id="{FE4AAF48-F4AA-7D26-79CE-520A842AF066}"/>
              </a:ext>
            </a:extLst>
          </p:cNvPr>
          <p:cNvPicPr>
            <a:picLocks noChangeAspect="1"/>
          </p:cNvPicPr>
          <p:nvPr/>
        </p:nvPicPr>
        <p:blipFill>
          <a:blip r:embed="rId8"/>
          <a:srcRect l="5145" t="5556" b="13519"/>
          <a:stretch>
            <a:fillRect/>
          </a:stretch>
        </p:blipFill>
        <p:spPr>
          <a:xfrm>
            <a:off x="4084243" y="2843384"/>
            <a:ext cx="1943787" cy="3680128"/>
          </a:xfrm>
          <a:prstGeom prst="rect">
            <a:avLst/>
          </a:prstGeom>
        </p:spPr>
      </p:pic>
    </p:spTree>
    <p:extLst>
      <p:ext uri="{BB962C8B-B14F-4D97-AF65-F5344CB8AC3E}">
        <p14:creationId xmlns:p14="http://schemas.microsoft.com/office/powerpoint/2010/main" val="318707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2D27B-23C7-6294-AE47-E30A651D862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030DFF-C8DD-1DB4-7CAF-2D04B0C96341}"/>
              </a:ext>
            </a:extLst>
          </p:cNvPr>
          <p:cNvSpPr>
            <a:spLocks noGrp="1"/>
          </p:cNvSpPr>
          <p:nvPr>
            <p:ph type="sldNum" sz="quarter" idx="12"/>
          </p:nvPr>
        </p:nvSpPr>
        <p:spPr/>
        <p:txBody>
          <a:bodyPr/>
          <a:lstStyle/>
          <a:p>
            <a:fld id="{52CB4E12-2BAB-4A6F-AB52-5781D46AE29D}" type="slidenum">
              <a:rPr lang="en-US" noProof="0" smtClean="0"/>
              <a:pPr/>
              <a:t>7</a:t>
            </a:fld>
            <a:endParaRPr lang="en-US" noProof="0" dirty="0"/>
          </a:p>
        </p:txBody>
      </p:sp>
      <p:sp>
        <p:nvSpPr>
          <p:cNvPr id="11" name="TextBox 10">
            <a:extLst>
              <a:ext uri="{FF2B5EF4-FFF2-40B4-BE49-F238E27FC236}">
                <a16:creationId xmlns:a16="http://schemas.microsoft.com/office/drawing/2014/main" id="{EC66B0FE-8ACD-221D-9F95-6EC6A0B4C5FB}"/>
              </a:ext>
            </a:extLst>
          </p:cNvPr>
          <p:cNvSpPr txBox="1"/>
          <p:nvPr/>
        </p:nvSpPr>
        <p:spPr>
          <a:xfrm>
            <a:off x="2164299" y="756518"/>
            <a:ext cx="184731" cy="369332"/>
          </a:xfrm>
          <a:prstGeom prst="rect">
            <a:avLst/>
          </a:prstGeom>
          <a:noFill/>
        </p:spPr>
        <p:txBody>
          <a:bodyPr wrap="square" rtlCol="0">
            <a:spAutoFit/>
          </a:bodyPr>
          <a:lstStyle/>
          <a:p>
            <a:endParaRPr lang="en-US" noProof="0" dirty="0"/>
          </a:p>
        </p:txBody>
      </p:sp>
      <p:pic>
        <p:nvPicPr>
          <p:cNvPr id="14" name="Picture 13">
            <a:extLst>
              <a:ext uri="{FF2B5EF4-FFF2-40B4-BE49-F238E27FC236}">
                <a16:creationId xmlns:a16="http://schemas.microsoft.com/office/drawing/2014/main" id="{72B1B77E-1961-70BC-84EF-7FDEE617634B}"/>
              </a:ext>
            </a:extLst>
          </p:cNvPr>
          <p:cNvPicPr>
            <a:picLocks noChangeAspect="1"/>
          </p:cNvPicPr>
          <p:nvPr/>
        </p:nvPicPr>
        <p:blipFill>
          <a:blip r:embed="rId3"/>
          <a:srcRect t="8686"/>
          <a:stretch>
            <a:fillRect/>
          </a:stretch>
        </p:blipFill>
        <p:spPr>
          <a:xfrm>
            <a:off x="0" y="3800"/>
            <a:ext cx="9144000" cy="6858000"/>
          </a:xfrm>
          <a:prstGeom prst="rect">
            <a:avLst/>
          </a:prstGeom>
        </p:spPr>
      </p:pic>
      <p:sp>
        <p:nvSpPr>
          <p:cNvPr id="2" name="CuadroTexto 1">
            <a:extLst>
              <a:ext uri="{FF2B5EF4-FFF2-40B4-BE49-F238E27FC236}">
                <a16:creationId xmlns:a16="http://schemas.microsoft.com/office/drawing/2014/main" id="{1510A1EB-3EBC-5FA9-0D34-D9814BFC65A5}"/>
              </a:ext>
            </a:extLst>
          </p:cNvPr>
          <p:cNvSpPr txBox="1"/>
          <p:nvPr/>
        </p:nvSpPr>
        <p:spPr>
          <a:xfrm>
            <a:off x="628650" y="113522"/>
            <a:ext cx="7886700" cy="646331"/>
          </a:xfrm>
          <a:prstGeom prst="rect">
            <a:avLst/>
          </a:prstGeom>
          <a:noFill/>
        </p:spPr>
        <p:txBody>
          <a:bodyPr wrap="square" rtlCol="0">
            <a:spAutoFit/>
          </a:bodyPr>
          <a:lstStyle/>
          <a:p>
            <a:pPr algn="ctr"/>
            <a:r>
              <a:rPr lang="en-US" sz="3600" b="1" noProof="0" dirty="0"/>
              <a:t>PROGRESS REPORT</a:t>
            </a:r>
          </a:p>
        </p:txBody>
      </p:sp>
      <p:sp>
        <p:nvSpPr>
          <p:cNvPr id="3" name="CuadroTexto 2">
            <a:extLst>
              <a:ext uri="{FF2B5EF4-FFF2-40B4-BE49-F238E27FC236}">
                <a16:creationId xmlns:a16="http://schemas.microsoft.com/office/drawing/2014/main" id="{E56DDC89-04ED-9B9D-9B29-966A5E58573F}"/>
              </a:ext>
            </a:extLst>
          </p:cNvPr>
          <p:cNvSpPr txBox="1"/>
          <p:nvPr/>
        </p:nvSpPr>
        <p:spPr>
          <a:xfrm>
            <a:off x="391238" y="1201092"/>
            <a:ext cx="3857308" cy="4478149"/>
          </a:xfrm>
          <a:prstGeom prst="rect">
            <a:avLst/>
          </a:prstGeom>
          <a:noFill/>
        </p:spPr>
        <p:txBody>
          <a:bodyPr wrap="square" rtlCol="0">
            <a:spAutoFit/>
          </a:bodyPr>
          <a:lstStyle/>
          <a:p>
            <a:pPr marL="285750" indent="-285750">
              <a:buBlip>
                <a:blip r:embed="rId4">
                  <a:extLst>
                    <a:ext uri="{96DAC541-7B7A-43D3-8B79-37D633B846F1}">
                      <asvg:svgBlip xmlns:asvg="http://schemas.microsoft.com/office/drawing/2016/SVG/main" r:embed="rId5"/>
                    </a:ext>
                  </a:extLst>
                </a:blip>
              </a:buBlip>
            </a:pPr>
            <a:r>
              <a:rPr lang="en-US" sz="2600" noProof="0" dirty="0"/>
              <a:t>Acquisition and implementation of the </a:t>
            </a:r>
            <a:r>
              <a:rPr lang="en-US" sz="2600" noProof="0" dirty="0" err="1"/>
              <a:t>TreePlotter</a:t>
            </a:r>
            <a:r>
              <a:rPr lang="en-US" sz="2600" noProof="0" dirty="0"/>
              <a:t> platform</a:t>
            </a:r>
          </a:p>
          <a:p>
            <a:pPr marL="742950" lvl="1" indent="-285750">
              <a:spcBef>
                <a:spcPts val="900"/>
              </a:spcBef>
              <a:buBlip>
                <a:blip r:embed="rId6">
                  <a:extLst>
                    <a:ext uri="{96DAC541-7B7A-43D3-8B79-37D633B846F1}">
                      <asvg:svgBlip xmlns:asvg="http://schemas.microsoft.com/office/drawing/2016/SVG/main" r:embed="rId7"/>
                    </a:ext>
                  </a:extLst>
                </a:blip>
              </a:buBlip>
            </a:pPr>
            <a:r>
              <a:rPr lang="en-US" sz="2400" noProof="0" dirty="0"/>
              <a:t>It allows to have an inventory with the GPS location of each tree in the germplasm bank</a:t>
            </a:r>
          </a:p>
          <a:p>
            <a:pPr marL="742950" lvl="1" indent="-285750">
              <a:spcBef>
                <a:spcPts val="900"/>
              </a:spcBef>
              <a:buBlip>
                <a:blip r:embed="rId6">
                  <a:extLst>
                    <a:ext uri="{96DAC541-7B7A-43D3-8B79-37D633B846F1}">
                      <asvg:svgBlip xmlns:asvg="http://schemas.microsoft.com/office/drawing/2016/SVG/main" r:embed="rId7"/>
                    </a:ext>
                  </a:extLst>
                </a:blip>
              </a:buBlip>
            </a:pPr>
            <a:r>
              <a:rPr lang="en-US" sz="2400" noProof="0" dirty="0"/>
              <a:t>A description and relevant data of each tree can be stored in the platform</a:t>
            </a:r>
          </a:p>
        </p:txBody>
      </p:sp>
      <p:pic>
        <p:nvPicPr>
          <p:cNvPr id="6" name="Imagen 5">
            <a:extLst>
              <a:ext uri="{FF2B5EF4-FFF2-40B4-BE49-F238E27FC236}">
                <a16:creationId xmlns:a16="http://schemas.microsoft.com/office/drawing/2014/main" id="{05AFCF73-0E8A-A7C5-9E13-525AAF3AB473}"/>
              </a:ext>
            </a:extLst>
          </p:cNvPr>
          <p:cNvPicPr>
            <a:picLocks noChangeAspect="1"/>
          </p:cNvPicPr>
          <p:nvPr/>
        </p:nvPicPr>
        <p:blipFill>
          <a:blip r:embed="rId8"/>
          <a:srcRect t="13869" b="48425"/>
          <a:stretch>
            <a:fillRect/>
          </a:stretch>
        </p:blipFill>
        <p:spPr>
          <a:xfrm>
            <a:off x="4658043" y="2351361"/>
            <a:ext cx="3977243" cy="3327880"/>
          </a:xfrm>
          <a:prstGeom prst="rect">
            <a:avLst/>
          </a:prstGeom>
        </p:spPr>
      </p:pic>
      <p:pic>
        <p:nvPicPr>
          <p:cNvPr id="8" name="Imagen 7">
            <a:extLst>
              <a:ext uri="{FF2B5EF4-FFF2-40B4-BE49-F238E27FC236}">
                <a16:creationId xmlns:a16="http://schemas.microsoft.com/office/drawing/2014/main" id="{18664266-7405-105E-B652-37413EA570F4}"/>
              </a:ext>
            </a:extLst>
          </p:cNvPr>
          <p:cNvPicPr>
            <a:picLocks noChangeAspect="1"/>
          </p:cNvPicPr>
          <p:nvPr/>
        </p:nvPicPr>
        <p:blipFill>
          <a:blip r:embed="rId9"/>
          <a:stretch>
            <a:fillRect/>
          </a:stretch>
        </p:blipFill>
        <p:spPr>
          <a:xfrm>
            <a:off x="4648913" y="1436961"/>
            <a:ext cx="3986373" cy="914400"/>
          </a:xfrm>
          <a:prstGeom prst="rect">
            <a:avLst/>
          </a:prstGeom>
        </p:spPr>
      </p:pic>
    </p:spTree>
    <p:extLst>
      <p:ext uri="{BB962C8B-B14F-4D97-AF65-F5344CB8AC3E}">
        <p14:creationId xmlns:p14="http://schemas.microsoft.com/office/powerpoint/2010/main" val="118138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75677-6C53-D64D-541E-610615851FD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CBB52E-EC1C-8757-6E88-9B13BC424773}"/>
              </a:ext>
            </a:extLst>
          </p:cNvPr>
          <p:cNvSpPr>
            <a:spLocks noGrp="1"/>
          </p:cNvSpPr>
          <p:nvPr>
            <p:ph type="sldNum" sz="quarter" idx="12"/>
          </p:nvPr>
        </p:nvSpPr>
        <p:spPr/>
        <p:txBody>
          <a:bodyPr/>
          <a:lstStyle/>
          <a:p>
            <a:fld id="{52CB4E12-2BAB-4A6F-AB52-5781D46AE29D}" type="slidenum">
              <a:rPr lang="en-US" noProof="0" smtClean="0"/>
              <a:pPr/>
              <a:t>8</a:t>
            </a:fld>
            <a:endParaRPr lang="en-US" noProof="0" dirty="0"/>
          </a:p>
        </p:txBody>
      </p:sp>
      <p:sp>
        <p:nvSpPr>
          <p:cNvPr id="11" name="TextBox 10">
            <a:extLst>
              <a:ext uri="{FF2B5EF4-FFF2-40B4-BE49-F238E27FC236}">
                <a16:creationId xmlns:a16="http://schemas.microsoft.com/office/drawing/2014/main" id="{8DBBE736-490A-25CD-8DE3-DD26C28F0089}"/>
              </a:ext>
            </a:extLst>
          </p:cNvPr>
          <p:cNvSpPr txBox="1"/>
          <p:nvPr/>
        </p:nvSpPr>
        <p:spPr>
          <a:xfrm>
            <a:off x="2164299" y="756518"/>
            <a:ext cx="184731" cy="369332"/>
          </a:xfrm>
          <a:prstGeom prst="rect">
            <a:avLst/>
          </a:prstGeom>
          <a:noFill/>
        </p:spPr>
        <p:txBody>
          <a:bodyPr wrap="square" rtlCol="0">
            <a:spAutoFit/>
          </a:bodyPr>
          <a:lstStyle/>
          <a:p>
            <a:endParaRPr lang="en-US" noProof="0" dirty="0"/>
          </a:p>
        </p:txBody>
      </p:sp>
      <p:pic>
        <p:nvPicPr>
          <p:cNvPr id="14" name="Picture 13">
            <a:extLst>
              <a:ext uri="{FF2B5EF4-FFF2-40B4-BE49-F238E27FC236}">
                <a16:creationId xmlns:a16="http://schemas.microsoft.com/office/drawing/2014/main" id="{FD504546-2515-DF63-207D-D84B29775AEE}"/>
              </a:ext>
            </a:extLst>
          </p:cNvPr>
          <p:cNvPicPr>
            <a:picLocks noChangeAspect="1"/>
          </p:cNvPicPr>
          <p:nvPr/>
        </p:nvPicPr>
        <p:blipFill>
          <a:blip r:embed="rId3"/>
          <a:srcRect t="8686"/>
          <a:stretch>
            <a:fillRect/>
          </a:stretch>
        </p:blipFill>
        <p:spPr>
          <a:xfrm>
            <a:off x="0" y="0"/>
            <a:ext cx="9144000" cy="6858000"/>
          </a:xfrm>
          <a:prstGeom prst="rect">
            <a:avLst/>
          </a:prstGeom>
        </p:spPr>
      </p:pic>
      <p:sp>
        <p:nvSpPr>
          <p:cNvPr id="2" name="CuadroTexto 1">
            <a:extLst>
              <a:ext uri="{FF2B5EF4-FFF2-40B4-BE49-F238E27FC236}">
                <a16:creationId xmlns:a16="http://schemas.microsoft.com/office/drawing/2014/main" id="{FE65F8E7-9555-DFE9-071B-242548B8E785}"/>
              </a:ext>
            </a:extLst>
          </p:cNvPr>
          <p:cNvSpPr txBox="1"/>
          <p:nvPr/>
        </p:nvSpPr>
        <p:spPr>
          <a:xfrm>
            <a:off x="628650" y="179110"/>
            <a:ext cx="7886700" cy="646331"/>
          </a:xfrm>
          <a:prstGeom prst="rect">
            <a:avLst/>
          </a:prstGeom>
          <a:noFill/>
        </p:spPr>
        <p:txBody>
          <a:bodyPr wrap="square" rtlCol="0">
            <a:spAutoFit/>
          </a:bodyPr>
          <a:lstStyle/>
          <a:p>
            <a:pPr algn="ctr"/>
            <a:r>
              <a:rPr lang="en-US" sz="3600" b="1" noProof="0" dirty="0"/>
              <a:t>PROGRESS REPORT</a:t>
            </a:r>
          </a:p>
        </p:txBody>
      </p:sp>
      <p:sp>
        <p:nvSpPr>
          <p:cNvPr id="3" name="CuadroTexto 2">
            <a:extLst>
              <a:ext uri="{FF2B5EF4-FFF2-40B4-BE49-F238E27FC236}">
                <a16:creationId xmlns:a16="http://schemas.microsoft.com/office/drawing/2014/main" id="{320AAA59-9996-8371-934A-73552C2BA331}"/>
              </a:ext>
            </a:extLst>
          </p:cNvPr>
          <p:cNvSpPr txBox="1"/>
          <p:nvPr/>
        </p:nvSpPr>
        <p:spPr>
          <a:xfrm>
            <a:off x="457200" y="825441"/>
            <a:ext cx="8299450" cy="5955476"/>
          </a:xfrm>
          <a:prstGeom prst="rect">
            <a:avLst/>
          </a:prstGeom>
          <a:noFill/>
        </p:spPr>
        <p:txBody>
          <a:bodyPr wrap="square" rtlCol="0">
            <a:spAutoFit/>
          </a:bodyPr>
          <a:lstStyle/>
          <a:p>
            <a:pPr marL="285750" indent="-285750">
              <a:buBlip>
                <a:blip r:embed="rId4">
                  <a:extLst>
                    <a:ext uri="{96DAC541-7B7A-43D3-8B79-37D633B846F1}">
                      <asvg:svgBlip xmlns:asvg="http://schemas.microsoft.com/office/drawing/2016/SVG/main" r:embed="rId5"/>
                    </a:ext>
                  </a:extLst>
                </a:blip>
              </a:buBlip>
            </a:pPr>
            <a:r>
              <a:rPr lang="en-US" sz="2200" dirty="0"/>
              <a:t>A “Strategic Business Plan 2025-2030” is being developed, with the support of an agri-business consulting firm (Innovagro)</a:t>
            </a:r>
            <a:endParaRPr lang="en-US" sz="2200" noProof="0" dirty="0"/>
          </a:p>
          <a:p>
            <a:pPr marL="742950" lvl="1" indent="-285750">
              <a:spcBef>
                <a:spcPts val="600"/>
              </a:spcBef>
              <a:buBlip>
                <a:blip r:embed="rId6">
                  <a:extLst>
                    <a:ext uri="{96DAC541-7B7A-43D3-8B79-37D633B846F1}">
                      <asvg:svgBlip xmlns:asvg="http://schemas.microsoft.com/office/drawing/2016/SVG/main" r:embed="rId7"/>
                    </a:ext>
                  </a:extLst>
                </a:blip>
              </a:buBlip>
            </a:pPr>
            <a:r>
              <a:rPr lang="en-US" sz="2000" dirty="0"/>
              <a:t>To be completed in February 2026, with a c</a:t>
            </a:r>
            <a:r>
              <a:rPr lang="en-US" sz="2000" noProof="0" dirty="0" err="1"/>
              <a:t>ost</a:t>
            </a:r>
            <a:r>
              <a:rPr lang="en-US" sz="2000" noProof="0" dirty="0"/>
              <a:t> of $22,000 + VAT</a:t>
            </a:r>
          </a:p>
          <a:p>
            <a:pPr marL="742950" lvl="1" indent="-285750">
              <a:spcBef>
                <a:spcPts val="600"/>
              </a:spcBef>
              <a:buBlip>
                <a:blip r:embed="rId6">
                  <a:extLst>
                    <a:ext uri="{96DAC541-7B7A-43D3-8B79-37D633B846F1}">
                      <asvg:svgBlip xmlns:asvg="http://schemas.microsoft.com/office/drawing/2016/SVG/main" r:embed="rId7"/>
                    </a:ext>
                  </a:extLst>
                </a:blip>
              </a:buBlip>
            </a:pPr>
            <a:r>
              <a:rPr lang="en-US" sz="2000" dirty="0"/>
              <a:t>Includes: (a) Organizational assessment and SWOT analysis; (b) Strategic definition and alignment; (c) Identification and selection of strategic programs and projects; (d) Implementation of an efficient model of financial management; and (e) Control and reporting plan, including the design of a Balanced Scorecard and KPIs   </a:t>
            </a:r>
          </a:p>
          <a:p>
            <a:pPr marL="742950" lvl="1" indent="-285750">
              <a:spcBef>
                <a:spcPts val="600"/>
              </a:spcBef>
              <a:buBlip>
                <a:blip r:embed="rId6">
                  <a:extLst>
                    <a:ext uri="{96DAC541-7B7A-43D3-8B79-37D633B846F1}">
                      <asvg:svgBlip xmlns:asvg="http://schemas.microsoft.com/office/drawing/2016/SVG/main" r:embed="rId7"/>
                    </a:ext>
                  </a:extLst>
                </a:blip>
              </a:buBlip>
            </a:pPr>
            <a:r>
              <a:rPr lang="en-US" sz="2000" dirty="0"/>
              <a:t>A detailed Operational Plan for 2025 and 2026 is also included</a:t>
            </a:r>
            <a:endParaRPr lang="en-US" sz="2000" noProof="0" dirty="0"/>
          </a:p>
          <a:p>
            <a:pPr marL="285750" indent="-285750">
              <a:spcBef>
                <a:spcPts val="1200"/>
              </a:spcBef>
              <a:buBlip>
                <a:blip r:embed="rId4">
                  <a:extLst>
                    <a:ext uri="{96DAC541-7B7A-43D3-8B79-37D633B846F1}">
                      <asvg:svgBlip xmlns:asvg="http://schemas.microsoft.com/office/drawing/2016/SVG/main" r:embed="rId5"/>
                    </a:ext>
                  </a:extLst>
                </a:blip>
              </a:buBlip>
            </a:pPr>
            <a:r>
              <a:rPr lang="en-US" sz="2200" noProof="0" dirty="0"/>
              <a:t>A long term “Scientific Plan” will soon be developed</a:t>
            </a:r>
          </a:p>
          <a:p>
            <a:pPr marL="742950" lvl="1" indent="-285750">
              <a:spcBef>
                <a:spcPts val="600"/>
              </a:spcBef>
              <a:buBlip>
                <a:blip r:embed="rId6">
                  <a:extLst>
                    <a:ext uri="{96DAC541-7B7A-43D3-8B79-37D633B846F1}">
                      <asvg:svgBlip xmlns:asvg="http://schemas.microsoft.com/office/drawing/2016/SVG/main" r:embed="rId7"/>
                    </a:ext>
                  </a:extLst>
                </a:blip>
              </a:buBlip>
            </a:pPr>
            <a:r>
              <a:rPr lang="en-US" sz="2000" noProof="0" dirty="0"/>
              <a:t>Definition of the </a:t>
            </a:r>
            <a:r>
              <a:rPr lang="en-US" sz="2000" dirty="0"/>
              <a:t>the best way to preserve the germplasm and use its materials to eventually obtain improved rootstocks and commercial varieties</a:t>
            </a:r>
          </a:p>
          <a:p>
            <a:pPr marL="742950" lvl="1" indent="-285750">
              <a:spcBef>
                <a:spcPts val="600"/>
              </a:spcBef>
              <a:buBlip>
                <a:blip r:embed="rId6">
                  <a:extLst>
                    <a:ext uri="{96DAC541-7B7A-43D3-8B79-37D633B846F1}">
                      <asvg:svgBlip xmlns:asvg="http://schemas.microsoft.com/office/drawing/2016/SVG/main" r:embed="rId7"/>
                    </a:ext>
                  </a:extLst>
                </a:blip>
              </a:buBlip>
            </a:pPr>
            <a:r>
              <a:rPr lang="en-US" sz="2000" noProof="0" dirty="0"/>
              <a:t>Integrated into the industry’s “Path to Sustainability” environmental strategy, as a crucial component of the biodiversity of avocado species and a source of the crop’s resilience to climate change and global warming</a:t>
            </a:r>
          </a:p>
        </p:txBody>
      </p:sp>
    </p:spTree>
    <p:extLst>
      <p:ext uri="{BB962C8B-B14F-4D97-AF65-F5344CB8AC3E}">
        <p14:creationId xmlns:p14="http://schemas.microsoft.com/office/powerpoint/2010/main" val="66148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BC276-E95B-B99D-9669-BCADF1B0C2C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A32ABB-D938-8733-FACF-B9182C4660B6}"/>
              </a:ext>
            </a:extLst>
          </p:cNvPr>
          <p:cNvSpPr>
            <a:spLocks noGrp="1"/>
          </p:cNvSpPr>
          <p:nvPr>
            <p:ph type="sldNum" sz="quarter" idx="12"/>
          </p:nvPr>
        </p:nvSpPr>
        <p:spPr/>
        <p:txBody>
          <a:bodyPr/>
          <a:lstStyle/>
          <a:p>
            <a:fld id="{52CB4E12-2BAB-4A6F-AB52-5781D46AE29D}" type="slidenum">
              <a:rPr lang="en-US" smtClean="0"/>
              <a:pPr/>
              <a:t>9</a:t>
            </a:fld>
            <a:endParaRPr lang="en-US" dirty="0"/>
          </a:p>
        </p:txBody>
      </p:sp>
      <p:sp>
        <p:nvSpPr>
          <p:cNvPr id="11" name="TextBox 10">
            <a:extLst>
              <a:ext uri="{FF2B5EF4-FFF2-40B4-BE49-F238E27FC236}">
                <a16:creationId xmlns:a16="http://schemas.microsoft.com/office/drawing/2014/main" id="{2D5FBC5E-AE82-AA39-258A-CD2914A8EFE2}"/>
              </a:ext>
            </a:extLst>
          </p:cNvPr>
          <p:cNvSpPr txBox="1"/>
          <p:nvPr/>
        </p:nvSpPr>
        <p:spPr>
          <a:xfrm>
            <a:off x="2164299" y="756518"/>
            <a:ext cx="184731" cy="369332"/>
          </a:xfrm>
          <a:prstGeom prst="rect">
            <a:avLst/>
          </a:prstGeom>
          <a:no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D849EFD0-87BC-8B2D-16B1-F8E8394AB352}"/>
              </a:ext>
            </a:extLst>
          </p:cNvPr>
          <p:cNvPicPr>
            <a:picLocks noChangeAspect="1"/>
          </p:cNvPicPr>
          <p:nvPr/>
        </p:nvPicPr>
        <p:blipFill>
          <a:blip r:embed="rId3"/>
          <a:srcRect t="8686"/>
          <a:stretch>
            <a:fillRect/>
          </a:stretch>
        </p:blipFill>
        <p:spPr>
          <a:xfrm>
            <a:off x="0" y="0"/>
            <a:ext cx="9144000" cy="6858000"/>
          </a:xfrm>
          <a:prstGeom prst="rect">
            <a:avLst/>
          </a:prstGeom>
        </p:spPr>
      </p:pic>
      <p:sp>
        <p:nvSpPr>
          <p:cNvPr id="2" name="CuadroTexto 1">
            <a:extLst>
              <a:ext uri="{FF2B5EF4-FFF2-40B4-BE49-F238E27FC236}">
                <a16:creationId xmlns:a16="http://schemas.microsoft.com/office/drawing/2014/main" id="{558BABF7-928D-26A3-AE22-4B6FD5CA8BD8}"/>
              </a:ext>
            </a:extLst>
          </p:cNvPr>
          <p:cNvSpPr txBox="1"/>
          <p:nvPr/>
        </p:nvSpPr>
        <p:spPr>
          <a:xfrm>
            <a:off x="628650" y="504919"/>
            <a:ext cx="7886700" cy="646331"/>
          </a:xfrm>
          <a:prstGeom prst="rect">
            <a:avLst/>
          </a:prstGeom>
          <a:noFill/>
        </p:spPr>
        <p:txBody>
          <a:bodyPr wrap="square" rtlCol="0">
            <a:spAutoFit/>
          </a:bodyPr>
          <a:lstStyle/>
          <a:p>
            <a:pPr algn="ctr"/>
            <a:r>
              <a:rPr lang="es-MX" sz="3600" b="1" dirty="0"/>
              <a:t>BUDGET UPDATE</a:t>
            </a:r>
          </a:p>
        </p:txBody>
      </p:sp>
      <p:sp>
        <p:nvSpPr>
          <p:cNvPr id="3" name="CuadroTexto 2">
            <a:extLst>
              <a:ext uri="{FF2B5EF4-FFF2-40B4-BE49-F238E27FC236}">
                <a16:creationId xmlns:a16="http://schemas.microsoft.com/office/drawing/2014/main" id="{E5AFB3EF-ACA4-5F1C-24C0-061F8F70EEB1}"/>
              </a:ext>
            </a:extLst>
          </p:cNvPr>
          <p:cNvSpPr txBox="1"/>
          <p:nvPr/>
        </p:nvSpPr>
        <p:spPr>
          <a:xfrm>
            <a:off x="939800" y="1884581"/>
            <a:ext cx="7575550" cy="2369880"/>
          </a:xfrm>
          <a:prstGeom prst="rect">
            <a:avLst/>
          </a:prstGeom>
          <a:noFill/>
        </p:spPr>
        <p:txBody>
          <a:bodyPr wrap="square" rtlCol="0">
            <a:spAutoFit/>
          </a:bodyPr>
          <a:lstStyle/>
          <a:p>
            <a:pPr marL="285750" indent="-285750">
              <a:spcBef>
                <a:spcPts val="1200"/>
              </a:spcBef>
              <a:buBlip>
                <a:blip r:embed="rId4">
                  <a:extLst>
                    <a:ext uri="{96DAC541-7B7A-43D3-8B79-37D633B846F1}">
                      <asvg:svgBlip xmlns:asvg="http://schemas.microsoft.com/office/drawing/2016/SVG/main" r:embed="rId5"/>
                    </a:ext>
                  </a:extLst>
                </a:blip>
              </a:buBlip>
            </a:pPr>
            <a:r>
              <a:rPr lang="en-US" sz="2800" kern="100" dirty="0">
                <a:ea typeface="Aptos" panose="020B0004020202020204" pitchFamily="34" charset="0"/>
              </a:rPr>
              <a:t>Budget for the 2025 FY (300K)</a:t>
            </a:r>
          </a:p>
          <a:p>
            <a:pPr marL="742950" lvl="1" indent="-285750">
              <a:spcBef>
                <a:spcPts val="300"/>
              </a:spcBef>
              <a:buBlip>
                <a:blip r:embed="rId6">
                  <a:extLst>
                    <a:ext uri="{96DAC541-7B7A-43D3-8B79-37D633B846F1}">
                      <asvg:svgBlip xmlns:asvg="http://schemas.microsoft.com/office/drawing/2016/SVG/main" r:embed="rId7"/>
                    </a:ext>
                  </a:extLst>
                </a:blip>
              </a:buBlip>
            </a:pPr>
            <a:r>
              <a:rPr lang="en-US" sz="2400" dirty="0"/>
              <a:t>157,615 have been invested; a balance of 142,385 remains</a:t>
            </a:r>
          </a:p>
          <a:p>
            <a:pPr marL="285750" indent="-285750">
              <a:spcBef>
                <a:spcPts val="1800"/>
              </a:spcBef>
              <a:buBlip>
                <a:blip r:embed="rId4">
                  <a:extLst>
                    <a:ext uri="{96DAC541-7B7A-43D3-8B79-37D633B846F1}">
                      <asvg:svgBlip xmlns:asvg="http://schemas.microsoft.com/office/drawing/2016/SVG/main" r:embed="rId5"/>
                    </a:ext>
                  </a:extLst>
                </a:blip>
              </a:buBlip>
            </a:pPr>
            <a:r>
              <a:rPr lang="en-US" sz="2800" kern="100" dirty="0">
                <a:ea typeface="Aptos" panose="020B0004020202020204" pitchFamily="34" charset="0"/>
              </a:rPr>
              <a:t>Budget for the 2026 FY (250K)</a:t>
            </a:r>
            <a:endParaRPr lang="es-MX" sz="2800" dirty="0"/>
          </a:p>
          <a:p>
            <a:pPr marL="742950" lvl="1" indent="-285750">
              <a:spcBef>
                <a:spcPts val="300"/>
              </a:spcBef>
              <a:buBlip>
                <a:blip r:embed="rId6">
                  <a:extLst>
                    <a:ext uri="{96DAC541-7B7A-43D3-8B79-37D633B846F1}">
                      <asvg:svgBlip xmlns:asvg="http://schemas.microsoft.com/office/drawing/2016/SVG/main" r:embed="rId7"/>
                    </a:ext>
                  </a:extLst>
                </a:blip>
              </a:buBlip>
            </a:pPr>
            <a:r>
              <a:rPr lang="en-US" sz="2400" noProof="0" dirty="0"/>
              <a:t>To be executed in the period January-December 2026</a:t>
            </a:r>
            <a:endParaRPr lang="es-MX" dirty="0"/>
          </a:p>
        </p:txBody>
      </p:sp>
    </p:spTree>
    <p:extLst>
      <p:ext uri="{BB962C8B-B14F-4D97-AF65-F5344CB8AC3E}">
        <p14:creationId xmlns:p14="http://schemas.microsoft.com/office/powerpoint/2010/main" val="208871906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c3545f0-92da-4445-86c3-1793421743c3}" enabled="1" method="Standard" siteId="{1ba12679-bdc7-4f36-86df-c3b26c7d61c3}" contentBits="0" removed="0"/>
</clbl:labelList>
</file>

<file path=docProps/app.xml><?xml version="1.0" encoding="utf-8"?>
<Properties xmlns="http://schemas.openxmlformats.org/officeDocument/2006/extended-properties" xmlns:vt="http://schemas.openxmlformats.org/officeDocument/2006/docPropsVTypes">
  <Template>Facet</Template>
  <TotalTime>53913</TotalTime>
  <Words>876</Words>
  <Application>Microsoft Office PowerPoint</Application>
  <PresentationFormat>Presentación en pantalla (4:3)</PresentationFormat>
  <Paragraphs>80</Paragraphs>
  <Slides>10</Slides>
  <Notes>10</Notes>
  <HiddenSlides>1</HiddenSlides>
  <MMClips>0</MMClips>
  <ScaleCrop>false</ScaleCrop>
  <HeadingPairs>
    <vt:vector size="6" baseType="variant">
      <vt:variant>
        <vt:lpstr>Fuentes usadas</vt:lpstr>
      </vt:variant>
      <vt:variant>
        <vt:i4>12</vt:i4>
      </vt:variant>
      <vt:variant>
        <vt:lpstr>Tema</vt:lpstr>
      </vt:variant>
      <vt:variant>
        <vt:i4>3</vt:i4>
      </vt:variant>
      <vt:variant>
        <vt:lpstr>Títulos de diapositiva</vt:lpstr>
      </vt:variant>
      <vt:variant>
        <vt:i4>10</vt:i4>
      </vt:variant>
    </vt:vector>
  </HeadingPairs>
  <TitlesOfParts>
    <vt:vector size="25" baseType="lpstr">
      <vt:lpstr>AFM Sans</vt:lpstr>
      <vt:lpstr>Aptos</vt:lpstr>
      <vt:lpstr>Aptos Display</vt:lpstr>
      <vt:lpstr>Arial</vt:lpstr>
      <vt:lpstr>Calibri</vt:lpstr>
      <vt:lpstr>Courier New</vt:lpstr>
      <vt:lpstr>HurmeGeometricSans4 Regular</vt:lpstr>
      <vt:lpstr>Trebuchet MS</vt:lpstr>
      <vt:lpstr>Tw Cen MT</vt:lpstr>
      <vt:lpstr>Tw Cen MT Condensed</vt:lpstr>
      <vt:lpstr>Wingdings</vt:lpstr>
      <vt:lpstr>Wingdings 3</vt:lpstr>
      <vt:lpstr>Custom Design</vt:lpstr>
      <vt:lpstr>Integral</vt:lpstr>
      <vt:lpstr>1_Custom Design</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FY-2020 Proposed Amended Budget  September 17-18,2019-BOD Meeting Dallas, Tx.</dc:title>
  <dc:creator>Eric Sillman</dc:creator>
  <cp:lastModifiedBy>Ramón Paz Vega</cp:lastModifiedBy>
  <cp:revision>327</cp:revision>
  <cp:lastPrinted>2024-02-19T08:15:24Z</cp:lastPrinted>
  <dcterms:created xsi:type="dcterms:W3CDTF">2020-05-15T22:30:57Z</dcterms:created>
  <dcterms:modified xsi:type="dcterms:W3CDTF">2025-09-19T21:15:38Z</dcterms:modified>
</cp:coreProperties>
</file>